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5" r:id="rId8"/>
  </p:sldIdLst>
  <p:sldSz cx="12192000" cy="6858000"/>
  <p:notesSz cx="6858000" cy="12192000"/>
  <p:defaultTextStyle>
    <a:defPPr>
      <a:defRPr lang="en-US"/>
    </a:defPPr>
    <a:lvl1pPr marL="0" algn="l" defTabSz="457200">
      <a:defRPr sz="1800">
        <a:solidFill>
          <a:schemeClr val="tx1"/>
        </a:solidFill>
        <a:latin typeface="+mn-lt"/>
        <a:ea typeface="+mn-ea"/>
        <a:cs typeface="+mn-cs"/>
      </a:defRPr>
    </a:lvl1pPr>
    <a:lvl2pPr marL="457200" algn="l" defTabSz="457200">
      <a:defRPr sz="1800">
        <a:solidFill>
          <a:schemeClr val="tx1"/>
        </a:solidFill>
        <a:latin typeface="+mn-lt"/>
        <a:ea typeface="+mn-ea"/>
        <a:cs typeface="+mn-cs"/>
      </a:defRPr>
    </a:lvl2pPr>
    <a:lvl3pPr marL="914400" algn="l" defTabSz="457200">
      <a:defRPr sz="1800">
        <a:solidFill>
          <a:schemeClr val="tx1"/>
        </a:solidFill>
        <a:latin typeface="+mn-lt"/>
        <a:ea typeface="+mn-ea"/>
        <a:cs typeface="+mn-cs"/>
      </a:defRPr>
    </a:lvl3pPr>
    <a:lvl4pPr marL="1371600" algn="l" defTabSz="457200">
      <a:defRPr sz="1800">
        <a:solidFill>
          <a:schemeClr val="tx1"/>
        </a:solidFill>
        <a:latin typeface="+mn-lt"/>
        <a:ea typeface="+mn-ea"/>
        <a:cs typeface="+mn-cs"/>
      </a:defRPr>
    </a:lvl4pPr>
    <a:lvl5pPr marL="1828800" algn="l" defTabSz="457200">
      <a:defRPr sz="1800">
        <a:solidFill>
          <a:schemeClr val="tx1"/>
        </a:solidFill>
        <a:latin typeface="+mn-lt"/>
        <a:ea typeface="+mn-ea"/>
        <a:cs typeface="+mn-cs"/>
      </a:defRPr>
    </a:lvl5pPr>
    <a:lvl6pPr marL="2286000" algn="l" defTabSz="457200">
      <a:defRPr sz="1800">
        <a:solidFill>
          <a:schemeClr val="tx1"/>
        </a:solidFill>
        <a:latin typeface="+mn-lt"/>
        <a:ea typeface="+mn-ea"/>
        <a:cs typeface="+mn-cs"/>
      </a:defRPr>
    </a:lvl6pPr>
    <a:lvl7pPr marL="2743200" algn="l" defTabSz="457200">
      <a:defRPr sz="1800">
        <a:solidFill>
          <a:schemeClr val="tx1"/>
        </a:solidFill>
        <a:latin typeface="+mn-lt"/>
        <a:ea typeface="+mn-ea"/>
        <a:cs typeface="+mn-cs"/>
      </a:defRPr>
    </a:lvl7pPr>
    <a:lvl8pPr marL="3200400" algn="l" defTabSz="457200">
      <a:defRPr sz="1800">
        <a:solidFill>
          <a:schemeClr val="tx1"/>
        </a:solidFill>
        <a:latin typeface="+mn-lt"/>
        <a:ea typeface="+mn-ea"/>
        <a:cs typeface="+mn-cs"/>
      </a:defRPr>
    </a:lvl8pPr>
    <a:lvl9pPr marL="3657600" algn="l" defTabSz="4572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8" d="100"/>
          <a:sy n="108" d="100"/>
        </p:scale>
        <p:origin x="678" y="13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preserve="1" userDrawn="1">
  <p:cSld name="Diapositive de titre">
    <p:spTree>
      <p:nvGrpSpPr>
        <p:cNvPr id="1" name=""/>
        <p:cNvGrpSpPr/>
        <p:nvPr/>
      </p:nvGrpSpPr>
      <p:grpSpPr bwMode="auto">
        <a:xfrm>
          <a:off x="0" y="0"/>
          <a:ext cx="0" cy="0"/>
          <a:chOff x="0" y="0"/>
          <a:chExt cx="0" cy="0"/>
        </a:xfrm>
      </p:grpSpPr>
      <p:sp>
        <p:nvSpPr>
          <p:cNvPr id="4" name="Title 1"/>
          <p:cNvSpPr>
            <a:spLocks noGrp="1"/>
          </p:cNvSpPr>
          <p:nvPr>
            <p:ph type="ctrTitle"/>
          </p:nvPr>
        </p:nvSpPr>
        <p:spPr bwMode="auto">
          <a:xfrm>
            <a:off x="1524000" y="1122363"/>
            <a:ext cx="9144000" cy="2387600"/>
          </a:xfrm>
        </p:spPr>
        <p:txBody>
          <a:bodyPr anchor="b"/>
          <a:lstStyle>
            <a:lvl1pPr algn="ctr">
              <a:defRPr sz="6000"/>
            </a:lvl1pPr>
          </a:lstStyle>
          <a:p>
            <a:pPr>
              <a:defRPr/>
            </a:pPr>
            <a:r>
              <a:rPr lang="fr-FR"/>
              <a:t>Modifiez le style du titre</a:t>
            </a:r>
            <a:endParaRPr lang="en-US"/>
          </a:p>
        </p:txBody>
      </p:sp>
      <p:sp>
        <p:nvSpPr>
          <p:cNvPr id="5" name="Subtitle 2"/>
          <p:cNvSpPr>
            <a:spLocks noGrp="1"/>
          </p:cNvSpPr>
          <p:nvPr>
            <p:ph type="subTitle" idx="1"/>
          </p:nvPr>
        </p:nvSpPr>
        <p:spPr bwMode="auto">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fr-FR"/>
              <a:t>Modifiez le style des sous-titres du masque</a:t>
            </a:r>
            <a:endParaRPr lang="en-US"/>
          </a:p>
        </p:txBody>
      </p:sp>
      <p:sp>
        <p:nvSpPr>
          <p:cNvPr id="6" name="Date Placeholder 3"/>
          <p:cNvSpPr>
            <a:spLocks noGrp="1"/>
          </p:cNvSpPr>
          <p:nvPr>
            <p:ph type="dt" sz="half" idx="10"/>
          </p:nvPr>
        </p:nvSpPr>
        <p:spPr bwMode="auto"/>
        <p:txBody>
          <a:bodyPr/>
          <a:lstStyle/>
          <a:p>
            <a:pPr>
              <a:defRPr/>
            </a:pPr>
            <a:fld id="{E42BC0F5-A596-4FC7-AD77-4697BAA18361}" type="datetimeFigureOut">
              <a:rPr lang="fr-FR"/>
              <a:t>18/04/2024</a:t>
            </a:fld>
            <a:endParaRPr lang="fr-FR"/>
          </a:p>
        </p:txBody>
      </p:sp>
      <p:sp>
        <p:nvSpPr>
          <p:cNvPr id="7" name="Footer Placeholder 4"/>
          <p:cNvSpPr>
            <a:spLocks noGrp="1"/>
          </p:cNvSpPr>
          <p:nvPr>
            <p:ph type="ftr" sz="quarter" idx="11"/>
          </p:nvPr>
        </p:nvSpPr>
        <p:spPr bwMode="auto"/>
        <p:txBody>
          <a:bodyPr/>
          <a:lstStyle/>
          <a:p>
            <a:pPr>
              <a:defRPr/>
            </a:pPr>
            <a:endParaRPr lang="fr-FR"/>
          </a:p>
        </p:txBody>
      </p:sp>
      <p:sp>
        <p:nvSpPr>
          <p:cNvPr id="8" name="Slide Number Placeholder 5"/>
          <p:cNvSpPr>
            <a:spLocks noGrp="1"/>
          </p:cNvSpPr>
          <p:nvPr>
            <p:ph type="sldNum" sz="quarter" idx="12"/>
          </p:nvPr>
        </p:nvSpPr>
        <p:spPr bwMode="auto"/>
        <p:txBody>
          <a:bodyPr/>
          <a:lstStyle/>
          <a:p>
            <a:pPr>
              <a:defRPr/>
            </a:pPr>
            <a:fld id="{D5DE1AFF-0FFE-43CC-BAA3-4A914F6878CB}" type="slidenum">
              <a:rPr lang="fr-FR"/>
              <a:t>‹Nr.›</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type="vertTx" preserve="1" userDrawn="1">
  <p:cSld name="Titre et texte vertical">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defRPr/>
            </a:pPr>
            <a:r>
              <a:rPr lang="fr-FR"/>
              <a:t>Modifiez le style du titre</a:t>
            </a:r>
            <a:endParaRPr lang="en-US"/>
          </a:p>
        </p:txBody>
      </p:sp>
      <p:sp>
        <p:nvSpPr>
          <p:cNvPr id="5" name="Vertical Text Placeholder 2"/>
          <p:cNvSpPr>
            <a:spLocks noGrp="1"/>
          </p:cNvSpPr>
          <p:nvPr>
            <p:ph type="body" orient="vert" idx="1"/>
          </p:nvPr>
        </p:nvSpPr>
        <p:spPr bwMode="auto"/>
        <p:txBody>
          <a:bodyPr vert="eaVert"/>
          <a:lstStyle/>
          <a:p>
            <a:pPr lvl="0">
              <a:defRPr/>
            </a:pPr>
            <a:r>
              <a:rPr lang="fr-FR"/>
              <a:t>Cliquez pour 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lang="en-US"/>
          </a:p>
        </p:txBody>
      </p:sp>
      <p:sp>
        <p:nvSpPr>
          <p:cNvPr id="6" name="Date Placeholder 3"/>
          <p:cNvSpPr>
            <a:spLocks noGrp="1"/>
          </p:cNvSpPr>
          <p:nvPr>
            <p:ph type="dt" sz="half" idx="10"/>
          </p:nvPr>
        </p:nvSpPr>
        <p:spPr bwMode="auto"/>
        <p:txBody>
          <a:bodyPr/>
          <a:lstStyle/>
          <a:p>
            <a:pPr>
              <a:defRPr/>
            </a:pPr>
            <a:fld id="{E42BC0F5-A596-4FC7-AD77-4697BAA18361}" type="datetimeFigureOut">
              <a:rPr lang="fr-FR"/>
              <a:t>18/04/2024</a:t>
            </a:fld>
            <a:endParaRPr lang="fr-FR"/>
          </a:p>
        </p:txBody>
      </p:sp>
      <p:sp>
        <p:nvSpPr>
          <p:cNvPr id="7" name="Footer Placeholder 4"/>
          <p:cNvSpPr>
            <a:spLocks noGrp="1"/>
          </p:cNvSpPr>
          <p:nvPr>
            <p:ph type="ftr" sz="quarter" idx="11"/>
          </p:nvPr>
        </p:nvSpPr>
        <p:spPr bwMode="auto"/>
        <p:txBody>
          <a:bodyPr/>
          <a:lstStyle/>
          <a:p>
            <a:pPr>
              <a:defRPr/>
            </a:pPr>
            <a:endParaRPr lang="fr-FR"/>
          </a:p>
        </p:txBody>
      </p:sp>
      <p:sp>
        <p:nvSpPr>
          <p:cNvPr id="8" name="Slide Number Placeholder 5"/>
          <p:cNvSpPr>
            <a:spLocks noGrp="1"/>
          </p:cNvSpPr>
          <p:nvPr>
            <p:ph type="sldNum" sz="quarter" idx="12"/>
          </p:nvPr>
        </p:nvSpPr>
        <p:spPr bwMode="auto"/>
        <p:txBody>
          <a:bodyPr/>
          <a:lstStyle/>
          <a:p>
            <a:pPr>
              <a:defRPr/>
            </a:pPr>
            <a:fld id="{D5DE1AFF-0FFE-43CC-BAA3-4A914F6878CB}" type="slidenum">
              <a:rPr lang="fr-FR"/>
              <a:t>‹Nr.›</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type="vertTitleAndTx" preserve="1" userDrawn="1">
  <p:cSld name="Titre vertical et texte">
    <p:spTree>
      <p:nvGrpSpPr>
        <p:cNvPr id="1" name=""/>
        <p:cNvGrpSpPr/>
        <p:nvPr/>
      </p:nvGrpSpPr>
      <p:grpSpPr bwMode="auto">
        <a:xfrm>
          <a:off x="0" y="0"/>
          <a:ext cx="0" cy="0"/>
          <a:chOff x="0" y="0"/>
          <a:chExt cx="0" cy="0"/>
        </a:xfrm>
      </p:grpSpPr>
      <p:sp>
        <p:nvSpPr>
          <p:cNvPr id="4" name="Vertical Title 1"/>
          <p:cNvSpPr>
            <a:spLocks noGrp="1"/>
          </p:cNvSpPr>
          <p:nvPr>
            <p:ph type="title" orient="vert"/>
          </p:nvPr>
        </p:nvSpPr>
        <p:spPr bwMode="auto">
          <a:xfrm>
            <a:off x="8724900" y="365125"/>
            <a:ext cx="2628900" cy="5811838"/>
          </a:xfrm>
        </p:spPr>
        <p:txBody>
          <a:bodyPr vert="eaVert"/>
          <a:lstStyle/>
          <a:p>
            <a:pPr>
              <a:defRPr/>
            </a:pPr>
            <a:r>
              <a:rPr lang="fr-FR"/>
              <a:t>Modifiez le style du titre</a:t>
            </a:r>
            <a:endParaRPr lang="en-US"/>
          </a:p>
        </p:txBody>
      </p:sp>
      <p:sp>
        <p:nvSpPr>
          <p:cNvPr id="5" name="Vertical Text Placeholder 2"/>
          <p:cNvSpPr>
            <a:spLocks noGrp="1"/>
          </p:cNvSpPr>
          <p:nvPr>
            <p:ph type="body" orient="vert" idx="1"/>
          </p:nvPr>
        </p:nvSpPr>
        <p:spPr bwMode="auto">
          <a:xfrm>
            <a:off x="838200" y="365125"/>
            <a:ext cx="7734300" cy="5811838"/>
          </a:xfrm>
        </p:spPr>
        <p:txBody>
          <a:bodyPr vert="eaVert"/>
          <a:lstStyle/>
          <a:p>
            <a:pPr lvl="0">
              <a:defRPr/>
            </a:pPr>
            <a:r>
              <a:rPr lang="fr-FR"/>
              <a:t>Cliquez pour 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lang="en-US"/>
          </a:p>
        </p:txBody>
      </p:sp>
      <p:sp>
        <p:nvSpPr>
          <p:cNvPr id="6" name="Date Placeholder 3"/>
          <p:cNvSpPr>
            <a:spLocks noGrp="1"/>
          </p:cNvSpPr>
          <p:nvPr>
            <p:ph type="dt" sz="half" idx="10"/>
          </p:nvPr>
        </p:nvSpPr>
        <p:spPr bwMode="auto"/>
        <p:txBody>
          <a:bodyPr/>
          <a:lstStyle/>
          <a:p>
            <a:pPr>
              <a:defRPr/>
            </a:pPr>
            <a:fld id="{E42BC0F5-A596-4FC7-AD77-4697BAA18361}" type="datetimeFigureOut">
              <a:rPr lang="fr-FR"/>
              <a:t>18/04/2024</a:t>
            </a:fld>
            <a:endParaRPr lang="fr-FR"/>
          </a:p>
        </p:txBody>
      </p:sp>
      <p:sp>
        <p:nvSpPr>
          <p:cNvPr id="7" name="Footer Placeholder 4"/>
          <p:cNvSpPr>
            <a:spLocks noGrp="1"/>
          </p:cNvSpPr>
          <p:nvPr>
            <p:ph type="ftr" sz="quarter" idx="11"/>
          </p:nvPr>
        </p:nvSpPr>
        <p:spPr bwMode="auto"/>
        <p:txBody>
          <a:bodyPr/>
          <a:lstStyle/>
          <a:p>
            <a:pPr>
              <a:defRPr/>
            </a:pPr>
            <a:endParaRPr lang="fr-FR"/>
          </a:p>
        </p:txBody>
      </p:sp>
      <p:sp>
        <p:nvSpPr>
          <p:cNvPr id="8" name="Slide Number Placeholder 5"/>
          <p:cNvSpPr>
            <a:spLocks noGrp="1"/>
          </p:cNvSpPr>
          <p:nvPr>
            <p:ph type="sldNum" sz="quarter" idx="12"/>
          </p:nvPr>
        </p:nvSpPr>
        <p:spPr bwMode="auto"/>
        <p:txBody>
          <a:bodyPr/>
          <a:lstStyle/>
          <a:p>
            <a:pPr>
              <a:defRPr/>
            </a:pPr>
            <a:fld id="{D5DE1AFF-0FFE-43CC-BAA3-4A914F6878CB}" type="slidenum">
              <a:rPr lang="fr-FR"/>
              <a:t>‹Nr.›</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type="obj" preserve="1" userDrawn="1">
  <p:cSld name="Titre et contenu">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defRPr/>
            </a:pPr>
            <a:r>
              <a:rPr lang="fr-FR"/>
              <a:t>Modifiez le style du titre</a:t>
            </a:r>
            <a:endParaRPr lang="en-US"/>
          </a:p>
        </p:txBody>
      </p:sp>
      <p:sp>
        <p:nvSpPr>
          <p:cNvPr id="5" name="Content Placeholder 2"/>
          <p:cNvSpPr>
            <a:spLocks noGrp="1"/>
          </p:cNvSpPr>
          <p:nvPr>
            <p:ph idx="1"/>
          </p:nvPr>
        </p:nvSpPr>
        <p:spPr bwMode="auto"/>
        <p:txBody>
          <a:bodyPr/>
          <a:lstStyle/>
          <a:p>
            <a:pPr lvl="0">
              <a:defRPr/>
            </a:pPr>
            <a:r>
              <a:rPr lang="fr-FR"/>
              <a:t>Cliquez pour 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lang="en-US"/>
          </a:p>
        </p:txBody>
      </p:sp>
      <p:sp>
        <p:nvSpPr>
          <p:cNvPr id="6" name="Date Placeholder 3"/>
          <p:cNvSpPr>
            <a:spLocks noGrp="1"/>
          </p:cNvSpPr>
          <p:nvPr>
            <p:ph type="dt" sz="half" idx="10"/>
          </p:nvPr>
        </p:nvSpPr>
        <p:spPr bwMode="auto"/>
        <p:txBody>
          <a:bodyPr/>
          <a:lstStyle/>
          <a:p>
            <a:pPr>
              <a:defRPr/>
            </a:pPr>
            <a:fld id="{E42BC0F5-A596-4FC7-AD77-4697BAA18361}" type="datetimeFigureOut">
              <a:rPr lang="fr-FR"/>
              <a:t>18/04/2024</a:t>
            </a:fld>
            <a:endParaRPr lang="fr-FR"/>
          </a:p>
        </p:txBody>
      </p:sp>
      <p:sp>
        <p:nvSpPr>
          <p:cNvPr id="7" name="Footer Placeholder 4"/>
          <p:cNvSpPr>
            <a:spLocks noGrp="1"/>
          </p:cNvSpPr>
          <p:nvPr>
            <p:ph type="ftr" sz="quarter" idx="11"/>
          </p:nvPr>
        </p:nvSpPr>
        <p:spPr bwMode="auto"/>
        <p:txBody>
          <a:bodyPr/>
          <a:lstStyle/>
          <a:p>
            <a:pPr>
              <a:defRPr/>
            </a:pPr>
            <a:endParaRPr lang="fr-FR"/>
          </a:p>
        </p:txBody>
      </p:sp>
      <p:sp>
        <p:nvSpPr>
          <p:cNvPr id="8" name="Slide Number Placeholder 5"/>
          <p:cNvSpPr>
            <a:spLocks noGrp="1"/>
          </p:cNvSpPr>
          <p:nvPr>
            <p:ph type="sldNum" sz="quarter" idx="12"/>
          </p:nvPr>
        </p:nvSpPr>
        <p:spPr bwMode="auto"/>
        <p:txBody>
          <a:bodyPr/>
          <a:lstStyle/>
          <a:p>
            <a:pPr>
              <a:defRPr/>
            </a:pPr>
            <a:fld id="{D5DE1AFF-0FFE-43CC-BAA3-4A914F6878CB}" type="slidenum">
              <a:rPr lang="fr-FR"/>
              <a:t>‹Nr.›</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type="secHead" preserve="1" userDrawn="1">
  <p:cSld name="Titre de section">
    <p:spTree>
      <p:nvGrpSpPr>
        <p:cNvPr id="1" name=""/>
        <p:cNvGrpSpPr/>
        <p:nvPr/>
      </p:nvGrpSpPr>
      <p:grpSpPr bwMode="auto">
        <a:xfrm>
          <a:off x="0" y="0"/>
          <a:ext cx="0" cy="0"/>
          <a:chOff x="0" y="0"/>
          <a:chExt cx="0" cy="0"/>
        </a:xfrm>
      </p:grpSpPr>
      <p:sp>
        <p:nvSpPr>
          <p:cNvPr id="4" name="Title 1"/>
          <p:cNvSpPr>
            <a:spLocks noGrp="1"/>
          </p:cNvSpPr>
          <p:nvPr>
            <p:ph type="title"/>
          </p:nvPr>
        </p:nvSpPr>
        <p:spPr bwMode="auto">
          <a:xfrm>
            <a:off x="831850" y="1709738"/>
            <a:ext cx="10515600" cy="2852737"/>
          </a:xfrm>
        </p:spPr>
        <p:txBody>
          <a:bodyPr anchor="b"/>
          <a:lstStyle>
            <a:lvl1pPr>
              <a:defRPr sz="6000"/>
            </a:lvl1pPr>
          </a:lstStyle>
          <a:p>
            <a:pPr>
              <a:defRPr/>
            </a:pPr>
            <a:r>
              <a:rPr lang="fr-FR"/>
              <a:t>Modifiez le style du titre</a:t>
            </a:r>
            <a:endParaRPr lang="en-US"/>
          </a:p>
        </p:txBody>
      </p:sp>
      <p:sp>
        <p:nvSpPr>
          <p:cNvPr id="5" name="Text Placeholder 2"/>
          <p:cNvSpPr>
            <a:spLocks noGrp="1"/>
          </p:cNvSpPr>
          <p:nvPr>
            <p:ph type="body" idx="1"/>
          </p:nvPr>
        </p:nvSpPr>
        <p:spPr bwMode="auto">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defRPr/>
            </a:pPr>
            <a:r>
              <a:rPr lang="fr-FR"/>
              <a:t>Cliquez pour modifier les styles du texte du masque</a:t>
            </a:r>
            <a:endParaRPr/>
          </a:p>
        </p:txBody>
      </p:sp>
      <p:sp>
        <p:nvSpPr>
          <p:cNvPr id="6" name="Date Placeholder 3"/>
          <p:cNvSpPr>
            <a:spLocks noGrp="1"/>
          </p:cNvSpPr>
          <p:nvPr>
            <p:ph type="dt" sz="half" idx="10"/>
          </p:nvPr>
        </p:nvSpPr>
        <p:spPr bwMode="auto"/>
        <p:txBody>
          <a:bodyPr/>
          <a:lstStyle/>
          <a:p>
            <a:pPr>
              <a:defRPr/>
            </a:pPr>
            <a:fld id="{E42BC0F5-A596-4FC7-AD77-4697BAA18361}" type="datetimeFigureOut">
              <a:rPr lang="fr-FR"/>
              <a:t>18/04/2024</a:t>
            </a:fld>
            <a:endParaRPr lang="fr-FR"/>
          </a:p>
        </p:txBody>
      </p:sp>
      <p:sp>
        <p:nvSpPr>
          <p:cNvPr id="7" name="Footer Placeholder 4"/>
          <p:cNvSpPr>
            <a:spLocks noGrp="1"/>
          </p:cNvSpPr>
          <p:nvPr>
            <p:ph type="ftr" sz="quarter" idx="11"/>
          </p:nvPr>
        </p:nvSpPr>
        <p:spPr bwMode="auto"/>
        <p:txBody>
          <a:bodyPr/>
          <a:lstStyle/>
          <a:p>
            <a:pPr>
              <a:defRPr/>
            </a:pPr>
            <a:endParaRPr lang="fr-FR"/>
          </a:p>
        </p:txBody>
      </p:sp>
      <p:sp>
        <p:nvSpPr>
          <p:cNvPr id="8" name="Slide Number Placeholder 5"/>
          <p:cNvSpPr>
            <a:spLocks noGrp="1"/>
          </p:cNvSpPr>
          <p:nvPr>
            <p:ph type="sldNum" sz="quarter" idx="12"/>
          </p:nvPr>
        </p:nvSpPr>
        <p:spPr bwMode="auto"/>
        <p:txBody>
          <a:bodyPr/>
          <a:lstStyle/>
          <a:p>
            <a:pPr>
              <a:defRPr/>
            </a:pPr>
            <a:fld id="{D5DE1AFF-0FFE-43CC-BAA3-4A914F6878CB}" type="slidenum">
              <a:rPr lang="fr-FR"/>
              <a:t>‹Nr.›</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type="twoObj" preserve="1" userDrawn="1">
  <p:cSld name="Deux contenus">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defRPr/>
            </a:pPr>
            <a:r>
              <a:rPr lang="fr-FR"/>
              <a:t>Modifiez le style du titre</a:t>
            </a:r>
            <a:endParaRPr lang="en-US"/>
          </a:p>
        </p:txBody>
      </p:sp>
      <p:sp>
        <p:nvSpPr>
          <p:cNvPr id="5" name="Content Placeholder 2"/>
          <p:cNvSpPr>
            <a:spLocks noGrp="1"/>
          </p:cNvSpPr>
          <p:nvPr>
            <p:ph sz="half" idx="1"/>
          </p:nvPr>
        </p:nvSpPr>
        <p:spPr bwMode="auto">
          <a:xfrm>
            <a:off x="838200" y="1825625"/>
            <a:ext cx="5181600" cy="4351338"/>
          </a:xfrm>
        </p:spPr>
        <p:txBody>
          <a:bodyPr/>
          <a:lstStyle/>
          <a:p>
            <a:pPr lvl="0">
              <a:defRPr/>
            </a:pPr>
            <a:r>
              <a:rPr lang="fr-FR"/>
              <a:t>Cliquez pour 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lang="en-US"/>
          </a:p>
        </p:txBody>
      </p:sp>
      <p:sp>
        <p:nvSpPr>
          <p:cNvPr id="6" name="Content Placeholder 3"/>
          <p:cNvSpPr>
            <a:spLocks noGrp="1"/>
          </p:cNvSpPr>
          <p:nvPr>
            <p:ph sz="half" idx="2"/>
          </p:nvPr>
        </p:nvSpPr>
        <p:spPr bwMode="auto">
          <a:xfrm>
            <a:off x="6172200" y="1825625"/>
            <a:ext cx="5181600" cy="4351338"/>
          </a:xfrm>
        </p:spPr>
        <p:txBody>
          <a:bodyPr/>
          <a:lstStyle/>
          <a:p>
            <a:pPr lvl="0">
              <a:defRPr/>
            </a:pPr>
            <a:r>
              <a:rPr lang="fr-FR"/>
              <a:t>Cliquez pour 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lang="en-US"/>
          </a:p>
        </p:txBody>
      </p:sp>
      <p:sp>
        <p:nvSpPr>
          <p:cNvPr id="7" name="Date Placeholder 4"/>
          <p:cNvSpPr>
            <a:spLocks noGrp="1"/>
          </p:cNvSpPr>
          <p:nvPr>
            <p:ph type="dt" sz="half" idx="10"/>
          </p:nvPr>
        </p:nvSpPr>
        <p:spPr bwMode="auto"/>
        <p:txBody>
          <a:bodyPr/>
          <a:lstStyle/>
          <a:p>
            <a:pPr>
              <a:defRPr/>
            </a:pPr>
            <a:fld id="{E42BC0F5-A596-4FC7-AD77-4697BAA18361}" type="datetimeFigureOut">
              <a:rPr lang="fr-FR"/>
              <a:t>18/04/2024</a:t>
            </a:fld>
            <a:endParaRPr lang="fr-FR"/>
          </a:p>
        </p:txBody>
      </p:sp>
      <p:sp>
        <p:nvSpPr>
          <p:cNvPr id="8" name="Footer Placeholder 5"/>
          <p:cNvSpPr>
            <a:spLocks noGrp="1"/>
          </p:cNvSpPr>
          <p:nvPr>
            <p:ph type="ftr" sz="quarter" idx="11"/>
          </p:nvPr>
        </p:nvSpPr>
        <p:spPr bwMode="auto"/>
        <p:txBody>
          <a:bodyPr/>
          <a:lstStyle/>
          <a:p>
            <a:pPr>
              <a:defRPr/>
            </a:pPr>
            <a:endParaRPr lang="fr-FR"/>
          </a:p>
        </p:txBody>
      </p:sp>
      <p:sp>
        <p:nvSpPr>
          <p:cNvPr id="9" name="Slide Number Placeholder 6"/>
          <p:cNvSpPr>
            <a:spLocks noGrp="1"/>
          </p:cNvSpPr>
          <p:nvPr>
            <p:ph type="sldNum" sz="quarter" idx="12"/>
          </p:nvPr>
        </p:nvSpPr>
        <p:spPr bwMode="auto"/>
        <p:txBody>
          <a:bodyPr/>
          <a:lstStyle/>
          <a:p>
            <a:pPr>
              <a:defRPr/>
            </a:pPr>
            <a:fld id="{D5DE1AFF-0FFE-43CC-BAA3-4A914F6878CB}" type="slidenum">
              <a:rPr lang="fr-FR"/>
              <a:t>‹Nr.›</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type="twoTxTwoObj" preserve="1" userDrawn="1">
  <p:cSld name="Comparaison">
    <p:spTree>
      <p:nvGrpSpPr>
        <p:cNvPr id="1" name=""/>
        <p:cNvGrpSpPr/>
        <p:nvPr/>
      </p:nvGrpSpPr>
      <p:grpSpPr bwMode="auto">
        <a:xfrm>
          <a:off x="0" y="0"/>
          <a:ext cx="0" cy="0"/>
          <a:chOff x="0" y="0"/>
          <a:chExt cx="0" cy="0"/>
        </a:xfrm>
      </p:grpSpPr>
      <p:sp>
        <p:nvSpPr>
          <p:cNvPr id="4" name="Title 1"/>
          <p:cNvSpPr>
            <a:spLocks noGrp="1"/>
          </p:cNvSpPr>
          <p:nvPr>
            <p:ph type="title"/>
          </p:nvPr>
        </p:nvSpPr>
        <p:spPr bwMode="auto">
          <a:xfrm>
            <a:off x="839788" y="365125"/>
            <a:ext cx="10515600" cy="1325563"/>
          </a:xfrm>
        </p:spPr>
        <p:txBody>
          <a:bodyPr/>
          <a:lstStyle/>
          <a:p>
            <a:pPr>
              <a:defRPr/>
            </a:pPr>
            <a:r>
              <a:rPr lang="fr-FR"/>
              <a:t>Modifiez le style du titre</a:t>
            </a:r>
            <a:endParaRPr lang="en-US"/>
          </a:p>
        </p:txBody>
      </p:sp>
      <p:sp>
        <p:nvSpPr>
          <p:cNvPr id="5" name="Text Placeholder 2"/>
          <p:cNvSpPr>
            <a:spLocks noGrp="1"/>
          </p:cNvSpPr>
          <p:nvPr>
            <p:ph type="body" idx="1"/>
          </p:nvPr>
        </p:nvSpPr>
        <p:spPr bwMode="auto">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fr-FR"/>
              <a:t>Cliquez pour modifier les styles du texte du masque</a:t>
            </a:r>
            <a:endParaRPr/>
          </a:p>
        </p:txBody>
      </p:sp>
      <p:sp>
        <p:nvSpPr>
          <p:cNvPr id="6" name="Content Placeholder 3"/>
          <p:cNvSpPr>
            <a:spLocks noGrp="1"/>
          </p:cNvSpPr>
          <p:nvPr>
            <p:ph sz="half" idx="2"/>
          </p:nvPr>
        </p:nvSpPr>
        <p:spPr bwMode="auto">
          <a:xfrm>
            <a:off x="839788" y="2505074"/>
            <a:ext cx="5157787" cy="3684588"/>
          </a:xfrm>
        </p:spPr>
        <p:txBody>
          <a:bodyPr/>
          <a:lstStyle/>
          <a:p>
            <a:pPr lvl="0">
              <a:defRPr/>
            </a:pPr>
            <a:r>
              <a:rPr lang="fr-FR"/>
              <a:t>Cliquez pour 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lang="en-US"/>
          </a:p>
        </p:txBody>
      </p:sp>
      <p:sp>
        <p:nvSpPr>
          <p:cNvPr id="7" name="Text Placeholder 4"/>
          <p:cNvSpPr>
            <a:spLocks noGrp="1"/>
          </p:cNvSpPr>
          <p:nvPr>
            <p:ph type="body" sz="quarter" idx="3"/>
          </p:nvPr>
        </p:nvSpPr>
        <p:spPr bwMode="auto">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fr-FR"/>
              <a:t>Cliquez pour modifier les styles du texte du masque</a:t>
            </a:r>
            <a:endParaRPr/>
          </a:p>
        </p:txBody>
      </p:sp>
      <p:sp>
        <p:nvSpPr>
          <p:cNvPr id="8" name="Content Placeholder 5"/>
          <p:cNvSpPr>
            <a:spLocks noGrp="1"/>
          </p:cNvSpPr>
          <p:nvPr>
            <p:ph sz="quarter" idx="4"/>
          </p:nvPr>
        </p:nvSpPr>
        <p:spPr bwMode="auto">
          <a:xfrm>
            <a:off x="6172200" y="2505074"/>
            <a:ext cx="5183188" cy="3684588"/>
          </a:xfrm>
        </p:spPr>
        <p:txBody>
          <a:bodyPr/>
          <a:lstStyle/>
          <a:p>
            <a:pPr lvl="0">
              <a:defRPr/>
            </a:pPr>
            <a:r>
              <a:rPr lang="fr-FR"/>
              <a:t>Cliquez pour 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lang="en-US"/>
          </a:p>
        </p:txBody>
      </p:sp>
      <p:sp>
        <p:nvSpPr>
          <p:cNvPr id="9" name="Date Placeholder 6"/>
          <p:cNvSpPr>
            <a:spLocks noGrp="1"/>
          </p:cNvSpPr>
          <p:nvPr>
            <p:ph type="dt" sz="half" idx="10"/>
          </p:nvPr>
        </p:nvSpPr>
        <p:spPr bwMode="auto"/>
        <p:txBody>
          <a:bodyPr/>
          <a:lstStyle/>
          <a:p>
            <a:pPr>
              <a:defRPr/>
            </a:pPr>
            <a:fld id="{E42BC0F5-A596-4FC7-AD77-4697BAA18361}" type="datetimeFigureOut">
              <a:rPr lang="fr-FR"/>
              <a:t>18/04/2024</a:t>
            </a:fld>
            <a:endParaRPr lang="fr-FR"/>
          </a:p>
        </p:txBody>
      </p:sp>
      <p:sp>
        <p:nvSpPr>
          <p:cNvPr id="10" name="Footer Placeholder 7"/>
          <p:cNvSpPr>
            <a:spLocks noGrp="1"/>
          </p:cNvSpPr>
          <p:nvPr>
            <p:ph type="ftr" sz="quarter" idx="11"/>
          </p:nvPr>
        </p:nvSpPr>
        <p:spPr bwMode="auto"/>
        <p:txBody>
          <a:bodyPr/>
          <a:lstStyle/>
          <a:p>
            <a:pPr>
              <a:defRPr/>
            </a:pPr>
            <a:endParaRPr lang="fr-FR"/>
          </a:p>
        </p:txBody>
      </p:sp>
      <p:sp>
        <p:nvSpPr>
          <p:cNvPr id="11" name="Slide Number Placeholder 8"/>
          <p:cNvSpPr>
            <a:spLocks noGrp="1"/>
          </p:cNvSpPr>
          <p:nvPr>
            <p:ph type="sldNum" sz="quarter" idx="12"/>
          </p:nvPr>
        </p:nvSpPr>
        <p:spPr bwMode="auto"/>
        <p:txBody>
          <a:bodyPr/>
          <a:lstStyle/>
          <a:p>
            <a:pPr>
              <a:defRPr/>
            </a:pPr>
            <a:fld id="{D5DE1AFF-0FFE-43CC-BAA3-4A914F6878CB}" type="slidenum">
              <a:rPr lang="fr-FR"/>
              <a:t>‹Nr.›</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type="titleOnly" preserve="1" userDrawn="1">
  <p:cSld name="Titre seul">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defRPr/>
            </a:pPr>
            <a:r>
              <a:rPr lang="fr-FR"/>
              <a:t>Modifiez le style du titre</a:t>
            </a:r>
            <a:endParaRPr lang="en-US"/>
          </a:p>
        </p:txBody>
      </p:sp>
      <p:sp>
        <p:nvSpPr>
          <p:cNvPr id="5" name="Date Placeholder 2"/>
          <p:cNvSpPr>
            <a:spLocks noGrp="1"/>
          </p:cNvSpPr>
          <p:nvPr>
            <p:ph type="dt" sz="half" idx="10"/>
          </p:nvPr>
        </p:nvSpPr>
        <p:spPr bwMode="auto"/>
        <p:txBody>
          <a:bodyPr/>
          <a:lstStyle/>
          <a:p>
            <a:pPr>
              <a:defRPr/>
            </a:pPr>
            <a:fld id="{E42BC0F5-A596-4FC7-AD77-4697BAA18361}" type="datetimeFigureOut">
              <a:rPr lang="fr-FR"/>
              <a:t>18/04/2024</a:t>
            </a:fld>
            <a:endParaRPr lang="fr-FR"/>
          </a:p>
        </p:txBody>
      </p:sp>
      <p:sp>
        <p:nvSpPr>
          <p:cNvPr id="6" name="Footer Placeholder 3"/>
          <p:cNvSpPr>
            <a:spLocks noGrp="1"/>
          </p:cNvSpPr>
          <p:nvPr>
            <p:ph type="ftr" sz="quarter" idx="11"/>
          </p:nvPr>
        </p:nvSpPr>
        <p:spPr bwMode="auto"/>
        <p:txBody>
          <a:bodyPr/>
          <a:lstStyle/>
          <a:p>
            <a:pPr>
              <a:defRPr/>
            </a:pPr>
            <a:endParaRPr lang="fr-FR"/>
          </a:p>
        </p:txBody>
      </p:sp>
      <p:sp>
        <p:nvSpPr>
          <p:cNvPr id="7" name="Slide Number Placeholder 4"/>
          <p:cNvSpPr>
            <a:spLocks noGrp="1"/>
          </p:cNvSpPr>
          <p:nvPr>
            <p:ph type="sldNum" sz="quarter" idx="12"/>
          </p:nvPr>
        </p:nvSpPr>
        <p:spPr bwMode="auto"/>
        <p:txBody>
          <a:bodyPr/>
          <a:lstStyle/>
          <a:p>
            <a:pPr>
              <a:defRPr/>
            </a:pPr>
            <a:fld id="{D5DE1AFF-0FFE-43CC-BAA3-4A914F6878CB}" type="slidenum">
              <a:rPr lang="fr-FR"/>
              <a:t>‹Nr.›</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type="blank" preserve="1" userDrawn="1">
  <p:cSld name="Vide">
    <p:spTree>
      <p:nvGrpSpPr>
        <p:cNvPr id="1" name=""/>
        <p:cNvGrpSpPr/>
        <p:nvPr/>
      </p:nvGrpSpPr>
      <p:grpSpPr bwMode="auto">
        <a:xfrm>
          <a:off x="0" y="0"/>
          <a:ext cx="0" cy="0"/>
          <a:chOff x="0" y="0"/>
          <a:chExt cx="0" cy="0"/>
        </a:xfrm>
      </p:grpSpPr>
      <p:sp>
        <p:nvSpPr>
          <p:cNvPr id="4" name="Date Placeholder 1"/>
          <p:cNvSpPr>
            <a:spLocks noGrp="1"/>
          </p:cNvSpPr>
          <p:nvPr>
            <p:ph type="dt" sz="half" idx="10"/>
          </p:nvPr>
        </p:nvSpPr>
        <p:spPr bwMode="auto"/>
        <p:txBody>
          <a:bodyPr/>
          <a:lstStyle/>
          <a:p>
            <a:pPr>
              <a:defRPr/>
            </a:pPr>
            <a:fld id="{E42BC0F5-A596-4FC7-AD77-4697BAA18361}" type="datetimeFigureOut">
              <a:rPr lang="fr-FR"/>
              <a:t>18/04/2024</a:t>
            </a:fld>
            <a:endParaRPr lang="fr-FR"/>
          </a:p>
        </p:txBody>
      </p:sp>
      <p:sp>
        <p:nvSpPr>
          <p:cNvPr id="5" name="Footer Placeholder 2"/>
          <p:cNvSpPr>
            <a:spLocks noGrp="1"/>
          </p:cNvSpPr>
          <p:nvPr>
            <p:ph type="ftr" sz="quarter" idx="11"/>
          </p:nvPr>
        </p:nvSpPr>
        <p:spPr bwMode="auto"/>
        <p:txBody>
          <a:bodyPr/>
          <a:lstStyle/>
          <a:p>
            <a:pPr>
              <a:defRPr/>
            </a:pPr>
            <a:endParaRPr lang="fr-FR"/>
          </a:p>
        </p:txBody>
      </p:sp>
      <p:sp>
        <p:nvSpPr>
          <p:cNvPr id="6" name="Slide Number Placeholder 3"/>
          <p:cNvSpPr>
            <a:spLocks noGrp="1"/>
          </p:cNvSpPr>
          <p:nvPr>
            <p:ph type="sldNum" sz="quarter" idx="12"/>
          </p:nvPr>
        </p:nvSpPr>
        <p:spPr bwMode="auto"/>
        <p:txBody>
          <a:bodyPr/>
          <a:lstStyle/>
          <a:p>
            <a:pPr>
              <a:defRPr/>
            </a:pPr>
            <a:fld id="{D5DE1AFF-0FFE-43CC-BAA3-4A914F6878CB}" type="slidenum">
              <a:rPr lang="fr-FR"/>
              <a:t>‹Nr.›</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type="objTx" preserve="1" userDrawn="1">
  <p:cSld name="Contenu avec légende">
    <p:spTree>
      <p:nvGrpSpPr>
        <p:cNvPr id="1" name=""/>
        <p:cNvGrpSpPr/>
        <p:nvPr/>
      </p:nvGrpSpPr>
      <p:grpSpPr bwMode="auto">
        <a:xfrm>
          <a:off x="0" y="0"/>
          <a:ext cx="0" cy="0"/>
          <a:chOff x="0" y="0"/>
          <a:chExt cx="0" cy="0"/>
        </a:xfrm>
      </p:grpSpPr>
      <p:sp>
        <p:nvSpPr>
          <p:cNvPr id="4" name="Title 1"/>
          <p:cNvSpPr>
            <a:spLocks noGrp="1"/>
          </p:cNvSpPr>
          <p:nvPr>
            <p:ph type="title"/>
          </p:nvPr>
        </p:nvSpPr>
        <p:spPr bwMode="auto">
          <a:xfrm>
            <a:off x="839788" y="457200"/>
            <a:ext cx="3932237" cy="1600200"/>
          </a:xfrm>
        </p:spPr>
        <p:txBody>
          <a:bodyPr anchor="b"/>
          <a:lstStyle>
            <a:lvl1pPr>
              <a:defRPr sz="3200"/>
            </a:lvl1pPr>
          </a:lstStyle>
          <a:p>
            <a:pPr>
              <a:defRPr/>
            </a:pPr>
            <a:r>
              <a:rPr lang="fr-FR"/>
              <a:t>Modifiez le style du titre</a:t>
            </a:r>
            <a:endParaRPr lang="en-US"/>
          </a:p>
        </p:txBody>
      </p:sp>
      <p:sp>
        <p:nvSpPr>
          <p:cNvPr id="5" name="Content Placeholder 2"/>
          <p:cNvSpPr>
            <a:spLocks noGrp="1"/>
          </p:cNvSpPr>
          <p:nvPr>
            <p:ph idx="1"/>
          </p:nvPr>
        </p:nvSpPr>
        <p:spPr bwMode="auto">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defRPr/>
            </a:pPr>
            <a:r>
              <a:rPr lang="fr-FR"/>
              <a:t>Cliquez pour 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lang="en-US"/>
          </a:p>
        </p:txBody>
      </p:sp>
      <p:sp>
        <p:nvSpPr>
          <p:cNvPr id="6" name="Text Placeholder 3"/>
          <p:cNvSpPr>
            <a:spLocks noGrp="1"/>
          </p:cNvSpPr>
          <p:nvPr>
            <p:ph type="body" sz="half" idx="2"/>
          </p:nvPr>
        </p:nvSpPr>
        <p:spPr bwMode="auto">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fr-FR"/>
              <a:t>Cliquez pour modifier les styles du texte du masque</a:t>
            </a:r>
            <a:endParaRPr/>
          </a:p>
        </p:txBody>
      </p:sp>
      <p:sp>
        <p:nvSpPr>
          <p:cNvPr id="7" name="Date Placeholder 4"/>
          <p:cNvSpPr>
            <a:spLocks noGrp="1"/>
          </p:cNvSpPr>
          <p:nvPr>
            <p:ph type="dt" sz="half" idx="10"/>
          </p:nvPr>
        </p:nvSpPr>
        <p:spPr bwMode="auto"/>
        <p:txBody>
          <a:bodyPr/>
          <a:lstStyle/>
          <a:p>
            <a:pPr>
              <a:defRPr/>
            </a:pPr>
            <a:fld id="{E42BC0F5-A596-4FC7-AD77-4697BAA18361}" type="datetimeFigureOut">
              <a:rPr lang="fr-FR"/>
              <a:t>18/04/2024</a:t>
            </a:fld>
            <a:endParaRPr lang="fr-FR"/>
          </a:p>
        </p:txBody>
      </p:sp>
      <p:sp>
        <p:nvSpPr>
          <p:cNvPr id="8" name="Footer Placeholder 5"/>
          <p:cNvSpPr>
            <a:spLocks noGrp="1"/>
          </p:cNvSpPr>
          <p:nvPr>
            <p:ph type="ftr" sz="quarter" idx="11"/>
          </p:nvPr>
        </p:nvSpPr>
        <p:spPr bwMode="auto"/>
        <p:txBody>
          <a:bodyPr/>
          <a:lstStyle/>
          <a:p>
            <a:pPr>
              <a:defRPr/>
            </a:pPr>
            <a:endParaRPr lang="fr-FR"/>
          </a:p>
        </p:txBody>
      </p:sp>
      <p:sp>
        <p:nvSpPr>
          <p:cNvPr id="9" name="Slide Number Placeholder 6"/>
          <p:cNvSpPr>
            <a:spLocks noGrp="1"/>
          </p:cNvSpPr>
          <p:nvPr>
            <p:ph type="sldNum" sz="quarter" idx="12"/>
          </p:nvPr>
        </p:nvSpPr>
        <p:spPr bwMode="auto"/>
        <p:txBody>
          <a:bodyPr/>
          <a:lstStyle/>
          <a:p>
            <a:pPr>
              <a:defRPr/>
            </a:pPr>
            <a:fld id="{D5DE1AFF-0FFE-43CC-BAA3-4A914F6878CB}" type="slidenum">
              <a:rPr lang="fr-FR"/>
              <a:t>‹Nr.›</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type="picTx" preserve="1" userDrawn="1">
  <p:cSld name="Image avec légende">
    <p:spTree>
      <p:nvGrpSpPr>
        <p:cNvPr id="1" name=""/>
        <p:cNvGrpSpPr/>
        <p:nvPr/>
      </p:nvGrpSpPr>
      <p:grpSpPr bwMode="auto">
        <a:xfrm>
          <a:off x="0" y="0"/>
          <a:ext cx="0" cy="0"/>
          <a:chOff x="0" y="0"/>
          <a:chExt cx="0" cy="0"/>
        </a:xfrm>
      </p:grpSpPr>
      <p:sp>
        <p:nvSpPr>
          <p:cNvPr id="4" name="Title 1"/>
          <p:cNvSpPr>
            <a:spLocks noGrp="1"/>
          </p:cNvSpPr>
          <p:nvPr>
            <p:ph type="title"/>
          </p:nvPr>
        </p:nvSpPr>
        <p:spPr bwMode="auto">
          <a:xfrm>
            <a:off x="839788" y="457200"/>
            <a:ext cx="3932237" cy="1600200"/>
          </a:xfrm>
        </p:spPr>
        <p:txBody>
          <a:bodyPr anchor="b"/>
          <a:lstStyle>
            <a:lvl1pPr>
              <a:defRPr sz="3200"/>
            </a:lvl1pPr>
          </a:lstStyle>
          <a:p>
            <a:pPr>
              <a:defRPr/>
            </a:pPr>
            <a:r>
              <a:rPr lang="fr-FR"/>
              <a:t>Modifiez le style du titre</a:t>
            </a:r>
            <a:endParaRPr lang="en-US"/>
          </a:p>
        </p:txBody>
      </p:sp>
      <p:sp>
        <p:nvSpPr>
          <p:cNvPr id="5" name="Picture Placeholder 2"/>
          <p:cNvSpPr>
            <a:spLocks noGrp="1" noChangeAspect="1"/>
          </p:cNvSpPr>
          <p:nvPr>
            <p:ph type="pic" idx="1"/>
          </p:nvPr>
        </p:nvSpPr>
        <p:spPr bwMode="auto">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r>
              <a:rPr lang="fr-FR"/>
              <a:t>Cliquez sur l'icône pour ajouter une image</a:t>
            </a:r>
            <a:endParaRPr lang="en-US"/>
          </a:p>
        </p:txBody>
      </p:sp>
      <p:sp>
        <p:nvSpPr>
          <p:cNvPr id="6" name="Text Placeholder 3"/>
          <p:cNvSpPr>
            <a:spLocks noGrp="1"/>
          </p:cNvSpPr>
          <p:nvPr>
            <p:ph type="body" sz="half" idx="2"/>
          </p:nvPr>
        </p:nvSpPr>
        <p:spPr bwMode="auto">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fr-FR"/>
              <a:t>Cliquez pour modifier les styles du texte du masque</a:t>
            </a:r>
            <a:endParaRPr/>
          </a:p>
        </p:txBody>
      </p:sp>
      <p:sp>
        <p:nvSpPr>
          <p:cNvPr id="7" name="Date Placeholder 4"/>
          <p:cNvSpPr>
            <a:spLocks noGrp="1"/>
          </p:cNvSpPr>
          <p:nvPr>
            <p:ph type="dt" sz="half" idx="10"/>
          </p:nvPr>
        </p:nvSpPr>
        <p:spPr bwMode="auto"/>
        <p:txBody>
          <a:bodyPr/>
          <a:lstStyle/>
          <a:p>
            <a:pPr>
              <a:defRPr/>
            </a:pPr>
            <a:fld id="{E42BC0F5-A596-4FC7-AD77-4697BAA18361}" type="datetimeFigureOut">
              <a:rPr lang="fr-FR"/>
              <a:t>18/04/2024</a:t>
            </a:fld>
            <a:endParaRPr lang="fr-FR"/>
          </a:p>
        </p:txBody>
      </p:sp>
      <p:sp>
        <p:nvSpPr>
          <p:cNvPr id="8" name="Footer Placeholder 5"/>
          <p:cNvSpPr>
            <a:spLocks noGrp="1"/>
          </p:cNvSpPr>
          <p:nvPr>
            <p:ph type="ftr" sz="quarter" idx="11"/>
          </p:nvPr>
        </p:nvSpPr>
        <p:spPr bwMode="auto"/>
        <p:txBody>
          <a:bodyPr/>
          <a:lstStyle/>
          <a:p>
            <a:pPr>
              <a:defRPr/>
            </a:pPr>
            <a:endParaRPr lang="fr-FR"/>
          </a:p>
        </p:txBody>
      </p:sp>
      <p:sp>
        <p:nvSpPr>
          <p:cNvPr id="9" name="Slide Number Placeholder 6"/>
          <p:cNvSpPr>
            <a:spLocks noGrp="1"/>
          </p:cNvSpPr>
          <p:nvPr>
            <p:ph type="sldNum" sz="quarter" idx="12"/>
          </p:nvPr>
        </p:nvSpPr>
        <p:spPr bwMode="auto"/>
        <p:txBody>
          <a:bodyPr/>
          <a:lstStyle/>
          <a:p>
            <a:pPr>
              <a:defRPr/>
            </a:pPr>
            <a:fld id="{D5DE1AFF-0FFE-43CC-BAA3-4A914F6878CB}" type="slidenum">
              <a:rPr lang="fr-FR"/>
              <a:t>‹Nr.›</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4" name="Title Placeholder 1"/>
          <p:cNvSpPr>
            <a:spLocks noGrp="1"/>
          </p:cNvSpPr>
          <p:nvPr>
            <p:ph type="title"/>
          </p:nvPr>
        </p:nvSpPr>
        <p:spPr bwMode="auto">
          <a:xfrm>
            <a:off x="838200" y="365125"/>
            <a:ext cx="10515600" cy="1325563"/>
          </a:xfrm>
          <a:prstGeom prst="rect">
            <a:avLst/>
          </a:prstGeom>
        </p:spPr>
        <p:txBody>
          <a:bodyPr vert="horz" lIns="91440" tIns="45720" rIns="91440" bIns="45720" rtlCol="0" anchor="ctr">
            <a:normAutofit/>
          </a:bodyPr>
          <a:lstStyle/>
          <a:p>
            <a:pPr>
              <a:defRPr/>
            </a:pPr>
            <a:r>
              <a:rPr lang="fr-FR"/>
              <a:t>Modifiez le style du titre</a:t>
            </a:r>
            <a:endParaRPr lang="en-US"/>
          </a:p>
        </p:txBody>
      </p:sp>
      <p:sp>
        <p:nvSpPr>
          <p:cNvPr id="5" name="Text Placeholder 2"/>
          <p:cNvSpPr>
            <a:spLocks noGrp="1"/>
          </p:cNvSpPr>
          <p:nvPr>
            <p:ph type="body" idx="1"/>
          </p:nvPr>
        </p:nvSpPr>
        <p:spPr bwMode="auto">
          <a:xfrm>
            <a:off x="838200" y="1825625"/>
            <a:ext cx="10515600" cy="4351338"/>
          </a:xfrm>
          <a:prstGeom prst="rect">
            <a:avLst/>
          </a:prstGeom>
        </p:spPr>
        <p:txBody>
          <a:bodyPr vert="horz" lIns="91440" tIns="45720" rIns="91440" bIns="45720" rtlCol="0">
            <a:normAutofit/>
          </a:bodyPr>
          <a:lstStyle/>
          <a:p>
            <a:pPr lvl="0">
              <a:defRPr/>
            </a:pPr>
            <a:r>
              <a:rPr lang="fr-FR"/>
              <a:t>Cliquez pour 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lang="en-US"/>
          </a:p>
        </p:txBody>
      </p:sp>
      <p:sp>
        <p:nvSpPr>
          <p:cNvPr id="6" name="Date Placeholder 3"/>
          <p:cNvSpPr>
            <a:spLocks noGrp="1"/>
          </p:cNvSpPr>
          <p:nvPr>
            <p:ph type="dt" sz="half" idx="2"/>
          </p:nvPr>
        </p:nvSpPr>
        <p:spPr bwMode="auto">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E42BC0F5-A596-4FC7-AD77-4697BAA18361}" type="datetimeFigureOut">
              <a:rPr lang="fr-FR"/>
              <a:t>18/04/2024</a:t>
            </a:fld>
            <a:endParaRPr lang="fr-FR"/>
          </a:p>
        </p:txBody>
      </p:sp>
      <p:sp>
        <p:nvSpPr>
          <p:cNvPr id="7" name="Footer Placeholder 4"/>
          <p:cNvSpPr>
            <a:spLocks noGrp="1"/>
          </p:cNvSpPr>
          <p:nvPr>
            <p:ph type="ftr" sz="quarter" idx="3"/>
          </p:nvPr>
        </p:nvSpPr>
        <p:spPr bwMode="auto">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fr-FR"/>
          </a:p>
        </p:txBody>
      </p:sp>
      <p:sp>
        <p:nvSpPr>
          <p:cNvPr id="8" name="Slide Number Placeholder 5"/>
          <p:cNvSpPr>
            <a:spLocks noGrp="1"/>
          </p:cNvSpPr>
          <p:nvPr>
            <p:ph type="sldNum" sz="quarter" idx="4"/>
          </p:nvPr>
        </p:nvSpPr>
        <p:spPr bwMode="auto">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D5DE1AFF-0FFE-43CC-BAA3-4A914F6878CB}" type="slidenum">
              <a:rPr lang="fr-FR"/>
              <a:t>‹Nr.›</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a:lnSpc>
          <a:spcPct val="90000"/>
        </a:lnSpc>
        <a:spcBef>
          <a:spcPts val="0"/>
        </a:spcBef>
        <a:buNone/>
        <a:defRPr sz="4400">
          <a:solidFill>
            <a:schemeClr val="tx1"/>
          </a:solidFill>
          <a:latin typeface="+mj-lt"/>
          <a:ea typeface="+mj-ea"/>
          <a:cs typeface="+mj-cs"/>
        </a:defRPr>
      </a:lvl1pPr>
    </p:titleStyle>
    <p:body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en-US"/>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hyperlink" Target="mailto:raphaelle.dutertre@diplomatie.gouv.fr" TargetMode="External"/><Relationship Id="rId2" Type="http://schemas.openxmlformats.org/officeDocument/2006/relationships/hyperlink" Target="mailto:ahmed.mernissi@union-alfm.fr"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showMasterPhAnim="0">
  <p:cSld>
    <p:bg>
      <p:bgPr>
        <a:solidFill>
          <a:srgbClr val="11375B"/>
        </a:solidFill>
        <a:effectLst/>
      </p:bgPr>
    </p:bg>
    <p:spTree>
      <p:nvGrpSpPr>
        <p:cNvPr id="1" name=""/>
        <p:cNvGrpSpPr/>
        <p:nvPr/>
      </p:nvGrpSpPr>
      <p:grpSpPr bwMode="auto">
        <a:xfrm>
          <a:off x="0" y="0"/>
          <a:ext cx="0" cy="0"/>
          <a:chOff x="0" y="0"/>
          <a:chExt cx="0" cy="0"/>
        </a:xfrm>
      </p:grpSpPr>
      <p:sp>
        <p:nvSpPr>
          <p:cNvPr id="4" name="Sous-titre 2"/>
          <p:cNvSpPr>
            <a:spLocks noGrp="1"/>
          </p:cNvSpPr>
          <p:nvPr>
            <p:ph type="subTitle" idx="1"/>
          </p:nvPr>
        </p:nvSpPr>
        <p:spPr bwMode="auto"/>
        <p:txBody>
          <a:bodyPr/>
          <a:lstStyle/>
          <a:p>
            <a:pPr>
              <a:defRPr/>
            </a:pPr>
            <a:endParaRPr lang="fr-FR"/>
          </a:p>
        </p:txBody>
      </p:sp>
      <p:pic>
        <p:nvPicPr>
          <p:cNvPr id="5" name="Image 8"/>
          <p:cNvPicPr>
            <a:picLocks noChangeAspect="1"/>
          </p:cNvPicPr>
          <p:nvPr/>
        </p:nvPicPr>
        <p:blipFill>
          <a:blip r:embed="rId2"/>
          <a:stretch/>
        </p:blipFill>
        <p:spPr bwMode="auto">
          <a:xfrm>
            <a:off x="-21378" y="1403184"/>
            <a:ext cx="12213378" cy="4646588"/>
          </a:xfrm>
          <a:prstGeom prst="rect">
            <a:avLst/>
          </a:prstGeom>
        </p:spPr>
      </p:pic>
      <p:pic>
        <p:nvPicPr>
          <p:cNvPr id="6" name="Image 3"/>
          <p:cNvPicPr>
            <a:picLocks noChangeAspect="1"/>
          </p:cNvPicPr>
          <p:nvPr/>
        </p:nvPicPr>
        <p:blipFill>
          <a:blip r:embed="rId3"/>
          <a:stretch/>
        </p:blipFill>
        <p:spPr bwMode="auto">
          <a:xfrm>
            <a:off x="-12030" y="6049772"/>
            <a:ext cx="898998" cy="819190"/>
          </a:xfrm>
          <a:prstGeom prst="rect">
            <a:avLst/>
          </a:prstGeom>
        </p:spPr>
      </p:pic>
      <p:pic>
        <p:nvPicPr>
          <p:cNvPr id="7" name="Image 6"/>
          <p:cNvPicPr>
            <a:picLocks noChangeAspect="1"/>
          </p:cNvPicPr>
          <p:nvPr/>
        </p:nvPicPr>
        <p:blipFill>
          <a:blip r:embed="rId4"/>
          <a:stretch/>
        </p:blipFill>
        <p:spPr bwMode="auto">
          <a:xfrm>
            <a:off x="1785966" y="6049772"/>
            <a:ext cx="1903373" cy="808227"/>
          </a:xfrm>
          <a:prstGeom prst="rect">
            <a:avLst/>
          </a:prstGeom>
        </p:spPr>
      </p:pic>
      <p:pic>
        <p:nvPicPr>
          <p:cNvPr id="8" name="Image 7"/>
          <p:cNvPicPr>
            <a:picLocks noChangeAspect="1"/>
          </p:cNvPicPr>
          <p:nvPr/>
        </p:nvPicPr>
        <p:blipFill>
          <a:blip r:embed="rId5"/>
          <a:stretch/>
        </p:blipFill>
        <p:spPr bwMode="auto">
          <a:xfrm>
            <a:off x="886968" y="6049772"/>
            <a:ext cx="898998" cy="89899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bg>
      <p:bgPr>
        <a:solidFill>
          <a:srgbClr val="11375B"/>
        </a:solidFill>
        <a:effectLst/>
      </p:bgPr>
    </p:bg>
    <p:spTree>
      <p:nvGrpSpPr>
        <p:cNvPr id="1" name=""/>
        <p:cNvGrpSpPr/>
        <p:nvPr/>
      </p:nvGrpSpPr>
      <p:grpSpPr bwMode="auto">
        <a:xfrm>
          <a:off x="0" y="0"/>
          <a:ext cx="0" cy="0"/>
          <a:chOff x="0" y="0"/>
          <a:chExt cx="0" cy="0"/>
        </a:xfrm>
      </p:grpSpPr>
      <p:sp>
        <p:nvSpPr>
          <p:cNvPr id="4" name="Titre 1"/>
          <p:cNvSpPr>
            <a:spLocks noGrp="1"/>
          </p:cNvSpPr>
          <p:nvPr>
            <p:ph type="title"/>
          </p:nvPr>
        </p:nvSpPr>
        <p:spPr bwMode="auto"/>
        <p:txBody>
          <a:bodyPr/>
          <a:lstStyle/>
          <a:p>
            <a:pPr algn="ctr">
              <a:defRPr/>
            </a:pPr>
            <a:r>
              <a:rPr lang="fr-FR" b="1">
                <a:solidFill>
                  <a:schemeClr val="bg1"/>
                </a:solidFill>
                <a:latin typeface="Gadugi"/>
                <a:ea typeface="Gadugi"/>
                <a:cs typeface="Arial"/>
              </a:rPr>
              <a:t>Qu’est-ce que le FOMA 2024 ?</a:t>
            </a:r>
            <a:endParaRPr/>
          </a:p>
        </p:txBody>
      </p:sp>
      <p:sp>
        <p:nvSpPr>
          <p:cNvPr id="5" name="Espace réservé du contenu 2"/>
          <p:cNvSpPr>
            <a:spLocks noGrp="1"/>
          </p:cNvSpPr>
          <p:nvPr>
            <p:ph idx="1"/>
          </p:nvPr>
        </p:nvSpPr>
        <p:spPr bwMode="auto">
          <a:xfrm>
            <a:off x="658090" y="1690688"/>
            <a:ext cx="10875818" cy="4723533"/>
          </a:xfrm>
        </p:spPr>
        <p:txBody>
          <a:bodyPr>
            <a:normAutofit fontScale="85000" lnSpcReduction="20000"/>
          </a:bodyPr>
          <a:lstStyle/>
          <a:p>
            <a:pPr marL="0" indent="0" algn="just">
              <a:buNone/>
              <a:defRPr/>
            </a:pPr>
            <a:r>
              <a:rPr lang="fr-FR" b="1" dirty="0">
                <a:solidFill>
                  <a:schemeClr val="bg1"/>
                </a:solidFill>
              </a:rPr>
              <a:t>Le </a:t>
            </a:r>
            <a:r>
              <a:rPr lang="fr-FR" b="1" dirty="0" err="1">
                <a:solidFill>
                  <a:schemeClr val="bg1"/>
                </a:solidFill>
              </a:rPr>
              <a:t>FOrum</a:t>
            </a:r>
            <a:r>
              <a:rPr lang="fr-FR" b="1" dirty="0">
                <a:solidFill>
                  <a:schemeClr val="bg1"/>
                </a:solidFill>
              </a:rPr>
              <a:t> Mondial des Alumni (FOMA) des lycées français du monde réunit des anciennes et anciens élèves issus d’établissement scolaires du monde entier. Plurilingues, ils exercent des responsabilités dans tous les secteurs d’activités. </a:t>
            </a:r>
            <a:endParaRPr dirty="0"/>
          </a:p>
          <a:p>
            <a:pPr marL="0" indent="0" algn="just">
              <a:buNone/>
              <a:defRPr/>
            </a:pPr>
            <a:endParaRPr lang="fr-FR" b="1" dirty="0">
              <a:solidFill>
                <a:schemeClr val="bg1"/>
              </a:solidFill>
            </a:endParaRPr>
          </a:p>
          <a:p>
            <a:pPr marL="0" indent="0" algn="just">
              <a:buNone/>
              <a:defRPr/>
            </a:pPr>
            <a:r>
              <a:rPr lang="fr-FR" b="1" dirty="0">
                <a:solidFill>
                  <a:schemeClr val="bg1"/>
                </a:solidFill>
              </a:rPr>
              <a:t>Du 24 au 26 mai 2024, Bruxelles accueillera la 6</a:t>
            </a:r>
            <a:r>
              <a:rPr lang="fr-FR" b="1" baseline="30000" dirty="0">
                <a:solidFill>
                  <a:schemeClr val="bg1"/>
                </a:solidFill>
              </a:rPr>
              <a:t>ème</a:t>
            </a:r>
            <a:r>
              <a:rPr lang="fr-FR" b="1" dirty="0">
                <a:solidFill>
                  <a:schemeClr val="bg1"/>
                </a:solidFill>
              </a:rPr>
              <a:t> édition du FOMA après Paris (2009), Casablanca (2011), Vienne (2013), Lisbonne (2017) et Tunis (2019). Il rassemblera plus de 200 </a:t>
            </a:r>
            <a:r>
              <a:rPr lang="fr-FR" b="1" dirty="0" err="1">
                <a:solidFill>
                  <a:schemeClr val="bg1"/>
                </a:solidFill>
              </a:rPr>
              <a:t>alumni</a:t>
            </a:r>
            <a:r>
              <a:rPr lang="fr-FR" b="1" dirty="0">
                <a:solidFill>
                  <a:schemeClr val="bg1"/>
                </a:solidFill>
              </a:rPr>
              <a:t>, avec la participation de personnalités.</a:t>
            </a:r>
            <a:endParaRPr dirty="0"/>
          </a:p>
          <a:p>
            <a:pPr marL="0" indent="0" algn="just">
              <a:buNone/>
              <a:defRPr/>
            </a:pPr>
            <a:endParaRPr lang="fr-FR" b="1" dirty="0">
              <a:solidFill>
                <a:schemeClr val="bg1"/>
              </a:solidFill>
            </a:endParaRPr>
          </a:p>
          <a:p>
            <a:pPr marL="0" indent="0" algn="just">
              <a:buNone/>
              <a:defRPr/>
            </a:pPr>
            <a:r>
              <a:rPr lang="fr-FR" b="1" dirty="0">
                <a:solidFill>
                  <a:schemeClr val="bg1"/>
                </a:solidFill>
              </a:rPr>
              <a:t>Au programme : des rencontres, des témoignages et des réunions au lycée français Jean-Monnet, conclus par un dîner de gala au Centre Belge de la BD.</a:t>
            </a:r>
            <a:endParaRPr dirty="0"/>
          </a:p>
          <a:p>
            <a:pPr marL="0" indent="0" algn="just">
              <a:buNone/>
              <a:defRPr/>
            </a:pPr>
            <a:endParaRPr lang="fr-FR" b="1" dirty="0">
              <a:solidFill>
                <a:schemeClr val="bg1"/>
              </a:solidFill>
            </a:endParaRPr>
          </a:p>
          <a:p>
            <a:pPr marL="0" indent="0" algn="just">
              <a:buNone/>
              <a:defRPr/>
            </a:pPr>
            <a:r>
              <a:rPr lang="fr-FR" b="1" dirty="0">
                <a:solidFill>
                  <a:schemeClr val="bg1"/>
                </a:solidFill>
              </a:rPr>
              <a:t>Cet événement est coorganisé par l’AEFE, l’Union-ALFM, le Lycée français Jean-Monnet de Bruxelles et l’association des anciens du lycée français de Bruxelles (ALFBXL).</a:t>
            </a:r>
            <a:endParaRPr dirty="0"/>
          </a:p>
          <a:p>
            <a:pPr marL="0" indent="0" algn="just">
              <a:buNone/>
              <a:defRPr/>
            </a:pPr>
            <a:endParaRPr lang="fr-FR" b="1" dirty="0">
              <a:solidFill>
                <a:schemeClr val="bg1"/>
              </a:solidFill>
            </a:endParaRPr>
          </a:p>
        </p:txBody>
      </p:sp>
      <p:sp>
        <p:nvSpPr>
          <p:cNvPr id="6" name="Ellipse 3"/>
          <p:cNvSpPr/>
          <p:nvPr/>
        </p:nvSpPr>
        <p:spPr bwMode="auto">
          <a:xfrm>
            <a:off x="-200891" y="-230188"/>
            <a:ext cx="1330037" cy="1325563"/>
          </a:xfrm>
          <a:prstGeom prst="ellipse">
            <a:avLst/>
          </a:prstGeom>
          <a:solidFill>
            <a:srgbClr val="E73060"/>
          </a:solidFill>
          <a:ln>
            <a:solidFill>
              <a:srgbClr val="E73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7" name="Ellipse 4"/>
          <p:cNvSpPr/>
          <p:nvPr/>
        </p:nvSpPr>
        <p:spPr bwMode="auto">
          <a:xfrm>
            <a:off x="838200" y="-369743"/>
            <a:ext cx="935182" cy="874424"/>
          </a:xfrm>
          <a:prstGeom prst="ellipse">
            <a:avLst/>
          </a:prstGeom>
          <a:solidFill>
            <a:srgbClr val="F3C13A"/>
          </a:solidFill>
          <a:ln>
            <a:solidFill>
              <a:srgbClr val="F3C1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pic>
        <p:nvPicPr>
          <p:cNvPr id="8" name="Image 6"/>
          <p:cNvPicPr>
            <a:picLocks noChangeAspect="1"/>
          </p:cNvPicPr>
          <p:nvPr/>
        </p:nvPicPr>
        <p:blipFill>
          <a:blip r:embed="rId2"/>
          <a:stretch/>
        </p:blipFill>
        <p:spPr bwMode="auto">
          <a:xfrm>
            <a:off x="10774496" y="6226285"/>
            <a:ext cx="1417504" cy="64235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bg>
      <p:bgPr>
        <a:solidFill>
          <a:srgbClr val="11375B"/>
        </a:solidFill>
        <a:effectLst/>
      </p:bgPr>
    </p:bg>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751672" y="109499"/>
            <a:ext cx="10515600" cy="1325563"/>
          </a:xfrm>
        </p:spPr>
        <p:txBody>
          <a:bodyPr/>
          <a:lstStyle/>
          <a:p>
            <a:pPr algn="ctr">
              <a:defRPr/>
            </a:pPr>
            <a:r>
              <a:rPr lang="fr-FR" b="1" dirty="0">
                <a:solidFill>
                  <a:schemeClr val="bg1"/>
                </a:solidFill>
                <a:latin typeface="Gadugi"/>
                <a:ea typeface="Gadugi"/>
              </a:rPr>
              <a:t>Quel programme ?</a:t>
            </a:r>
            <a:endParaRPr dirty="0"/>
          </a:p>
        </p:txBody>
      </p:sp>
      <p:sp>
        <p:nvSpPr>
          <p:cNvPr id="5" name="Espace réservé du contenu 2"/>
          <p:cNvSpPr>
            <a:spLocks noGrp="1"/>
          </p:cNvSpPr>
          <p:nvPr>
            <p:ph idx="1"/>
          </p:nvPr>
        </p:nvSpPr>
        <p:spPr bwMode="auto">
          <a:xfrm>
            <a:off x="561860" y="1804691"/>
            <a:ext cx="3247910" cy="4351338"/>
          </a:xfrm>
        </p:spPr>
        <p:txBody>
          <a:bodyPr>
            <a:normAutofit/>
          </a:bodyPr>
          <a:lstStyle/>
          <a:p>
            <a:pPr marL="0" indent="0" algn="ctr">
              <a:lnSpc>
                <a:spcPct val="100000"/>
              </a:lnSpc>
              <a:buNone/>
              <a:defRPr/>
            </a:pPr>
            <a:r>
              <a:rPr lang="fr-FR" b="1" dirty="0">
                <a:solidFill>
                  <a:srgbClr val="E73060"/>
                </a:solidFill>
              </a:rPr>
              <a:t>Vendredi 24 mai</a:t>
            </a:r>
            <a:endParaRPr dirty="0"/>
          </a:p>
          <a:p>
            <a:pPr marL="0" indent="0">
              <a:lnSpc>
                <a:spcPct val="100000"/>
              </a:lnSpc>
              <a:buNone/>
              <a:defRPr/>
            </a:pPr>
            <a:endParaRPr lang="fr-FR" sz="1050" b="1" dirty="0">
              <a:solidFill>
                <a:schemeClr val="bg1"/>
              </a:solidFill>
            </a:endParaRPr>
          </a:p>
          <a:p>
            <a:pPr marL="0" indent="0" algn="just">
              <a:lnSpc>
                <a:spcPct val="100000"/>
              </a:lnSpc>
              <a:buNone/>
              <a:defRPr/>
            </a:pPr>
            <a:endParaRPr lang="fr-FR" sz="2400" b="1" dirty="0">
              <a:solidFill>
                <a:schemeClr val="bg1"/>
              </a:solidFill>
            </a:endParaRPr>
          </a:p>
          <a:p>
            <a:pPr marL="0" indent="0" algn="just">
              <a:lnSpc>
                <a:spcPct val="100000"/>
              </a:lnSpc>
              <a:buNone/>
              <a:defRPr/>
            </a:pPr>
            <a:r>
              <a:rPr lang="fr-FR" sz="2400" b="1">
                <a:solidFill>
                  <a:schemeClr val="bg1"/>
                </a:solidFill>
              </a:rPr>
              <a:t>18h </a:t>
            </a:r>
            <a:r>
              <a:rPr lang="fr-FR" sz="2400" b="1" dirty="0">
                <a:solidFill>
                  <a:schemeClr val="bg1"/>
                </a:solidFill>
              </a:rPr>
              <a:t>Cocktail de bienvenue donné par M. l’Ambassadeur à la Résidence de France</a:t>
            </a:r>
            <a:endParaRPr dirty="0"/>
          </a:p>
          <a:p>
            <a:pPr>
              <a:lnSpc>
                <a:spcPct val="100000"/>
              </a:lnSpc>
              <a:defRPr/>
            </a:pPr>
            <a:endParaRPr lang="fr-FR" b="1" dirty="0">
              <a:solidFill>
                <a:schemeClr val="bg1"/>
              </a:solidFill>
            </a:endParaRPr>
          </a:p>
          <a:p>
            <a:pPr marL="0" indent="0">
              <a:buNone/>
              <a:defRPr/>
            </a:pPr>
            <a:endParaRPr lang="fr-FR" b="1" dirty="0">
              <a:solidFill>
                <a:schemeClr val="bg1"/>
              </a:solidFill>
            </a:endParaRPr>
          </a:p>
        </p:txBody>
      </p:sp>
      <p:sp>
        <p:nvSpPr>
          <p:cNvPr id="6" name="Ellipse 3"/>
          <p:cNvSpPr/>
          <p:nvPr/>
        </p:nvSpPr>
        <p:spPr bwMode="auto">
          <a:xfrm>
            <a:off x="10576193" y="-455632"/>
            <a:ext cx="1860473" cy="1641513"/>
          </a:xfrm>
          <a:prstGeom prst="ellipse">
            <a:avLst/>
          </a:prstGeom>
          <a:solidFill>
            <a:srgbClr val="E73060"/>
          </a:solidFill>
          <a:ln>
            <a:solidFill>
              <a:srgbClr val="E73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7" name="Ellipse 4"/>
          <p:cNvSpPr/>
          <p:nvPr/>
        </p:nvSpPr>
        <p:spPr bwMode="auto">
          <a:xfrm>
            <a:off x="11267272" y="869950"/>
            <a:ext cx="1255923" cy="1136669"/>
          </a:xfrm>
          <a:prstGeom prst="ellipse">
            <a:avLst/>
          </a:prstGeom>
          <a:solidFill>
            <a:srgbClr val="F3C13A"/>
          </a:solidFill>
          <a:ln>
            <a:solidFill>
              <a:srgbClr val="F3C1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8" name="Ellipse 5"/>
          <p:cNvSpPr/>
          <p:nvPr/>
        </p:nvSpPr>
        <p:spPr bwMode="auto">
          <a:xfrm>
            <a:off x="398442" y="6176963"/>
            <a:ext cx="958468" cy="903383"/>
          </a:xfrm>
          <a:prstGeom prst="ellipse">
            <a:avLst/>
          </a:prstGeom>
          <a:solidFill>
            <a:srgbClr val="F3C13A"/>
          </a:solidFill>
          <a:ln>
            <a:solidFill>
              <a:srgbClr val="F3C1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9" name="Ellipse 6"/>
          <p:cNvSpPr/>
          <p:nvPr/>
        </p:nvSpPr>
        <p:spPr bwMode="auto">
          <a:xfrm>
            <a:off x="-664685" y="5639145"/>
            <a:ext cx="1542362" cy="1441201"/>
          </a:xfrm>
          <a:prstGeom prst="ellipse">
            <a:avLst/>
          </a:prstGeom>
          <a:solidFill>
            <a:srgbClr val="E73060"/>
          </a:solidFill>
          <a:ln>
            <a:solidFill>
              <a:srgbClr val="E73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pic>
        <p:nvPicPr>
          <p:cNvPr id="10" name="Image 9"/>
          <p:cNvPicPr>
            <a:picLocks noChangeAspect="1"/>
          </p:cNvPicPr>
          <p:nvPr/>
        </p:nvPicPr>
        <p:blipFill>
          <a:blip r:embed="rId2"/>
          <a:stretch/>
        </p:blipFill>
        <p:spPr bwMode="auto">
          <a:xfrm>
            <a:off x="10576192" y="6159213"/>
            <a:ext cx="1615807" cy="732220"/>
          </a:xfrm>
          <a:prstGeom prst="rect">
            <a:avLst/>
          </a:prstGeom>
        </p:spPr>
      </p:pic>
      <p:sp>
        <p:nvSpPr>
          <p:cNvPr id="11" name="ZoneTexte 7"/>
          <p:cNvSpPr>
            <a:spLocks/>
          </p:cNvSpPr>
          <p:nvPr/>
        </p:nvSpPr>
        <p:spPr bwMode="auto">
          <a:xfrm>
            <a:off x="4194012" y="1804691"/>
            <a:ext cx="3501413" cy="3908762"/>
          </a:xfrm>
          <a:prstGeom prst="rect">
            <a:avLst/>
          </a:prstGeom>
          <a:noFill/>
        </p:spPr>
        <p:txBody>
          <a:bodyPr wrap="square" rtlCol="0">
            <a:spAutoFit/>
          </a:bodyPr>
          <a:lstStyle/>
          <a:p>
            <a:pPr algn="ctr">
              <a:defRPr/>
            </a:pPr>
            <a:r>
              <a:rPr lang="fr-FR" sz="2800" b="1">
                <a:solidFill>
                  <a:srgbClr val="E73060"/>
                </a:solidFill>
              </a:rPr>
              <a:t>Samedi 25 mai </a:t>
            </a:r>
            <a:endParaRPr/>
          </a:p>
          <a:p>
            <a:pPr>
              <a:defRPr/>
            </a:pPr>
            <a:endParaRPr lang="fr-FR" sz="2800" b="1">
              <a:solidFill>
                <a:schemeClr val="bg1"/>
              </a:solidFill>
            </a:endParaRPr>
          </a:p>
          <a:p>
            <a:pPr algn="just">
              <a:defRPr/>
            </a:pPr>
            <a:r>
              <a:rPr lang="fr-FR" sz="2400" b="1">
                <a:solidFill>
                  <a:schemeClr val="bg1"/>
                </a:solidFill>
              </a:rPr>
              <a:t>Matin : Plénière et tables-rondes</a:t>
            </a:r>
            <a:endParaRPr/>
          </a:p>
          <a:p>
            <a:pPr algn="just">
              <a:defRPr/>
            </a:pPr>
            <a:endParaRPr lang="fr-FR" sz="2400" b="1">
              <a:solidFill>
                <a:schemeClr val="bg1"/>
              </a:solidFill>
            </a:endParaRPr>
          </a:p>
          <a:p>
            <a:pPr algn="just">
              <a:defRPr/>
            </a:pPr>
            <a:r>
              <a:rPr lang="fr-FR" sz="2400" b="1">
                <a:solidFill>
                  <a:schemeClr val="bg1"/>
                </a:solidFill>
              </a:rPr>
              <a:t>Après-midi : Ateliers et synthèse</a:t>
            </a:r>
            <a:endParaRPr/>
          </a:p>
          <a:p>
            <a:pPr algn="just">
              <a:defRPr/>
            </a:pPr>
            <a:endParaRPr lang="fr-FR" sz="2400" b="1">
              <a:solidFill>
                <a:schemeClr val="bg1"/>
              </a:solidFill>
            </a:endParaRPr>
          </a:p>
          <a:p>
            <a:pPr algn="just">
              <a:defRPr/>
            </a:pPr>
            <a:r>
              <a:rPr lang="fr-FR" sz="2400" b="1">
                <a:solidFill>
                  <a:schemeClr val="bg1"/>
                </a:solidFill>
              </a:rPr>
              <a:t>Soirée de gala au Centre Belge de la BD</a:t>
            </a:r>
            <a:endParaRPr/>
          </a:p>
        </p:txBody>
      </p:sp>
      <p:sp>
        <p:nvSpPr>
          <p:cNvPr id="12" name="ZoneTexte 8"/>
          <p:cNvSpPr>
            <a:spLocks/>
          </p:cNvSpPr>
          <p:nvPr/>
        </p:nvSpPr>
        <p:spPr bwMode="auto">
          <a:xfrm>
            <a:off x="8079667" y="1804691"/>
            <a:ext cx="3322791" cy="1692771"/>
          </a:xfrm>
          <a:prstGeom prst="rect">
            <a:avLst/>
          </a:prstGeom>
          <a:noFill/>
        </p:spPr>
        <p:txBody>
          <a:bodyPr wrap="square" rtlCol="0">
            <a:spAutoFit/>
          </a:bodyPr>
          <a:lstStyle/>
          <a:p>
            <a:pPr algn="ctr">
              <a:defRPr/>
            </a:pPr>
            <a:r>
              <a:rPr lang="fr-FR" sz="2800" b="1">
                <a:solidFill>
                  <a:srgbClr val="E73060"/>
                </a:solidFill>
              </a:rPr>
              <a:t>Dimanche 26 mai</a:t>
            </a:r>
            <a:endParaRPr/>
          </a:p>
          <a:p>
            <a:pPr>
              <a:defRPr/>
            </a:pPr>
            <a:endParaRPr lang="fr-FR" sz="2800" b="1">
              <a:solidFill>
                <a:srgbClr val="E73060"/>
              </a:solidFill>
            </a:endParaRPr>
          </a:p>
          <a:p>
            <a:pPr algn="just">
              <a:defRPr/>
            </a:pPr>
            <a:r>
              <a:rPr lang="fr-FR" sz="2400" b="1">
                <a:solidFill>
                  <a:schemeClr val="bg1"/>
                </a:solidFill>
              </a:rPr>
              <a:t>Activités diverses dans le lycée et en ville</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bg>
      <p:bgPr>
        <a:solidFill>
          <a:srgbClr val="11375B"/>
        </a:solidFill>
        <a:effectLst/>
      </p:bgPr>
    </p:bg>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838202" y="96615"/>
            <a:ext cx="10771909" cy="1325563"/>
          </a:xfrm>
        </p:spPr>
        <p:txBody>
          <a:bodyPr>
            <a:normAutofit/>
          </a:bodyPr>
          <a:lstStyle/>
          <a:p>
            <a:pPr algn="ctr">
              <a:defRPr/>
            </a:pPr>
            <a:r>
              <a:rPr lang="fr-FR" sz="3600" b="1">
                <a:solidFill>
                  <a:schemeClr val="bg1"/>
                </a:solidFill>
                <a:latin typeface="Gadugi"/>
                <a:ea typeface="Gadugi"/>
              </a:rPr>
              <a:t>Soirée de gala au Centre Belge de la BD</a:t>
            </a:r>
            <a:endParaRPr/>
          </a:p>
        </p:txBody>
      </p:sp>
      <p:sp>
        <p:nvSpPr>
          <p:cNvPr id="5" name="Ellipse 3"/>
          <p:cNvSpPr/>
          <p:nvPr/>
        </p:nvSpPr>
        <p:spPr bwMode="auto">
          <a:xfrm>
            <a:off x="-52768" y="-366536"/>
            <a:ext cx="1122218" cy="1070118"/>
          </a:xfrm>
          <a:prstGeom prst="ellipse">
            <a:avLst/>
          </a:prstGeom>
          <a:solidFill>
            <a:srgbClr val="E73060"/>
          </a:solidFill>
          <a:ln>
            <a:solidFill>
              <a:srgbClr val="E73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6" name="Ellipse 5"/>
          <p:cNvSpPr/>
          <p:nvPr/>
        </p:nvSpPr>
        <p:spPr bwMode="auto">
          <a:xfrm>
            <a:off x="-170269" y="320298"/>
            <a:ext cx="680604" cy="650298"/>
          </a:xfrm>
          <a:prstGeom prst="ellipse">
            <a:avLst/>
          </a:prstGeom>
          <a:solidFill>
            <a:srgbClr val="F3C13A"/>
          </a:solidFill>
          <a:ln>
            <a:solidFill>
              <a:srgbClr val="F3C1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pic>
        <p:nvPicPr>
          <p:cNvPr id="7" name="Image 7"/>
          <p:cNvPicPr>
            <a:picLocks noChangeAspect="1"/>
          </p:cNvPicPr>
          <p:nvPr/>
        </p:nvPicPr>
        <p:blipFill>
          <a:blip r:embed="rId2"/>
          <a:stretch/>
        </p:blipFill>
        <p:spPr bwMode="auto">
          <a:xfrm>
            <a:off x="8532249" y="3735865"/>
            <a:ext cx="3077862" cy="2051908"/>
          </a:xfrm>
          <a:prstGeom prst="rect">
            <a:avLst/>
          </a:prstGeom>
          <a:ln>
            <a:noFill/>
          </a:ln>
          <a:effectLst>
            <a:outerShdw blurRad="292100" dist="139700" dir="2700000" algn="tl" rotWithShape="0">
              <a:srgbClr val="333333">
                <a:alpha val="65000"/>
              </a:srgbClr>
            </a:outerShdw>
          </a:effectLst>
        </p:spPr>
      </p:pic>
      <p:pic>
        <p:nvPicPr>
          <p:cNvPr id="8" name="Image 12"/>
          <p:cNvPicPr>
            <a:picLocks noChangeAspect="1"/>
          </p:cNvPicPr>
          <p:nvPr/>
        </p:nvPicPr>
        <p:blipFill>
          <a:blip r:embed="rId3"/>
          <a:srcRect l="18648" r="16411"/>
          <a:stretch/>
        </p:blipFill>
        <p:spPr bwMode="auto">
          <a:xfrm>
            <a:off x="508341" y="1422178"/>
            <a:ext cx="2296404" cy="1768082"/>
          </a:xfrm>
          <a:prstGeom prst="rect">
            <a:avLst/>
          </a:prstGeom>
        </p:spPr>
      </p:pic>
      <p:pic>
        <p:nvPicPr>
          <p:cNvPr id="9" name="Image 11"/>
          <p:cNvPicPr>
            <a:picLocks noChangeAspect="1"/>
          </p:cNvPicPr>
          <p:nvPr/>
        </p:nvPicPr>
        <p:blipFill>
          <a:blip r:embed="rId4"/>
          <a:srcRect l="5635" r="5968"/>
          <a:stretch/>
        </p:blipFill>
        <p:spPr bwMode="auto">
          <a:xfrm>
            <a:off x="8529518" y="1422178"/>
            <a:ext cx="3025325" cy="1963787"/>
          </a:xfrm>
          <a:prstGeom prst="rect">
            <a:avLst/>
          </a:prstGeom>
          <a:ln>
            <a:noFill/>
          </a:ln>
          <a:effectLst>
            <a:outerShdw blurRad="292100" dist="139700" dir="2700000" algn="tl" rotWithShape="0">
              <a:srgbClr val="333333">
                <a:alpha val="65000"/>
              </a:srgbClr>
            </a:outerShdw>
          </a:effectLst>
        </p:spPr>
      </p:pic>
      <p:pic>
        <p:nvPicPr>
          <p:cNvPr id="10" name="Image 13"/>
          <p:cNvPicPr>
            <a:picLocks noChangeAspect="1"/>
          </p:cNvPicPr>
          <p:nvPr/>
        </p:nvPicPr>
        <p:blipFill>
          <a:blip r:embed="rId5"/>
          <a:stretch/>
        </p:blipFill>
        <p:spPr bwMode="auto">
          <a:xfrm>
            <a:off x="3035867" y="1834825"/>
            <a:ext cx="5262529" cy="3508355"/>
          </a:xfrm>
          <a:prstGeom prst="rect">
            <a:avLst/>
          </a:prstGeom>
        </p:spPr>
      </p:pic>
      <p:pic>
        <p:nvPicPr>
          <p:cNvPr id="11" name="Image 9"/>
          <p:cNvPicPr>
            <a:picLocks noChangeAspect="1"/>
          </p:cNvPicPr>
          <p:nvPr/>
        </p:nvPicPr>
        <p:blipFill>
          <a:blip r:embed="rId6"/>
          <a:stretch/>
        </p:blipFill>
        <p:spPr bwMode="auto">
          <a:xfrm>
            <a:off x="508341" y="3493810"/>
            <a:ext cx="2296404" cy="2858544"/>
          </a:xfrm>
          <a:prstGeom prst="rect">
            <a:avLst/>
          </a:prstGeom>
        </p:spPr>
      </p:pic>
      <p:pic>
        <p:nvPicPr>
          <p:cNvPr id="12" name="Image 4"/>
          <p:cNvPicPr>
            <a:picLocks noChangeAspect="1"/>
          </p:cNvPicPr>
          <p:nvPr/>
        </p:nvPicPr>
        <p:blipFill>
          <a:blip r:embed="rId7"/>
          <a:stretch/>
        </p:blipFill>
        <p:spPr bwMode="auto">
          <a:xfrm>
            <a:off x="10570059" y="6137674"/>
            <a:ext cx="1621940" cy="734999"/>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bg>
      <p:bgPr>
        <a:solidFill>
          <a:srgbClr val="11375B"/>
        </a:solidFill>
        <a:effectLst/>
      </p:bgPr>
    </p:bg>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714103" y="365125"/>
            <a:ext cx="11181805" cy="1325563"/>
          </a:xfrm>
        </p:spPr>
        <p:txBody>
          <a:bodyPr>
            <a:normAutofit/>
          </a:bodyPr>
          <a:lstStyle/>
          <a:p>
            <a:pPr algn="ctr">
              <a:defRPr/>
            </a:pPr>
            <a:r>
              <a:rPr lang="fr-FR" sz="3600" b="1">
                <a:solidFill>
                  <a:schemeClr val="bg1"/>
                </a:solidFill>
                <a:latin typeface="Gadugi"/>
                <a:ea typeface="Gadugi"/>
              </a:rPr>
              <a:t>Quelques alumni présents aux derniers FOMA </a:t>
            </a:r>
            <a:r>
              <a:rPr lang="fr-FR" sz="4000" b="1">
                <a:solidFill>
                  <a:schemeClr val="bg1"/>
                </a:solidFill>
                <a:latin typeface="Gadugi"/>
                <a:ea typeface="Gadugi"/>
              </a:rPr>
              <a:t>*</a:t>
            </a:r>
            <a:endParaRPr/>
          </a:p>
        </p:txBody>
      </p:sp>
      <p:sp>
        <p:nvSpPr>
          <p:cNvPr id="5" name="Espace réservé du contenu 2"/>
          <p:cNvSpPr>
            <a:spLocks noGrp="1"/>
          </p:cNvSpPr>
          <p:nvPr>
            <p:ph idx="1"/>
          </p:nvPr>
        </p:nvSpPr>
        <p:spPr bwMode="auto">
          <a:xfrm>
            <a:off x="838200" y="1525586"/>
            <a:ext cx="4854502" cy="4086153"/>
          </a:xfrm>
        </p:spPr>
        <p:txBody>
          <a:bodyPr>
            <a:noAutofit/>
          </a:bodyPr>
          <a:lstStyle/>
          <a:p>
            <a:pPr marL="0" indent="0" algn="just">
              <a:lnSpc>
                <a:spcPct val="120000"/>
              </a:lnSpc>
              <a:buNone/>
              <a:defRPr/>
            </a:pPr>
            <a:r>
              <a:rPr lang="fr-FR" b="1" dirty="0">
                <a:solidFill>
                  <a:schemeClr val="bg1"/>
                </a:solidFill>
              </a:rPr>
              <a:t>Tunis 2019 </a:t>
            </a:r>
            <a:endParaRPr dirty="0"/>
          </a:p>
          <a:p>
            <a:pPr marL="0" indent="0" algn="just">
              <a:lnSpc>
                <a:spcPct val="120000"/>
              </a:lnSpc>
              <a:buNone/>
              <a:defRPr/>
            </a:pPr>
            <a:r>
              <a:rPr lang="fr-FR" sz="1400" b="1" dirty="0">
                <a:solidFill>
                  <a:schemeClr val="bg1"/>
                </a:solidFill>
              </a:rPr>
              <a:t>Dominique TCHIMBAKALA : </a:t>
            </a:r>
            <a:r>
              <a:rPr lang="fr-FR" sz="1400" dirty="0">
                <a:solidFill>
                  <a:schemeClr val="bg1"/>
                </a:solidFill>
              </a:rPr>
              <a:t>journaliste TV5 Monde (lycée français de Brazzaville)</a:t>
            </a:r>
            <a:endParaRPr dirty="0"/>
          </a:p>
          <a:p>
            <a:pPr marL="0" indent="0" algn="just">
              <a:lnSpc>
                <a:spcPct val="120000"/>
              </a:lnSpc>
              <a:buNone/>
              <a:defRPr/>
            </a:pPr>
            <a:r>
              <a:rPr lang="fr-FR" sz="1400" b="1" dirty="0">
                <a:solidFill>
                  <a:schemeClr val="bg1"/>
                </a:solidFill>
              </a:rPr>
              <a:t>Jean BASTIANELLI : </a:t>
            </a:r>
            <a:r>
              <a:rPr lang="fr-FR" sz="1400" dirty="0">
                <a:solidFill>
                  <a:schemeClr val="bg1"/>
                </a:solidFill>
              </a:rPr>
              <a:t>proviseur du lycée Louis-Le-Grand (lycée français de Londres)</a:t>
            </a:r>
            <a:endParaRPr dirty="0"/>
          </a:p>
          <a:p>
            <a:pPr marL="0" indent="0" algn="just">
              <a:lnSpc>
                <a:spcPct val="120000"/>
              </a:lnSpc>
              <a:buNone/>
              <a:defRPr/>
            </a:pPr>
            <a:r>
              <a:rPr lang="fr-FR" sz="1400" b="1" dirty="0">
                <a:solidFill>
                  <a:schemeClr val="bg1"/>
                </a:solidFill>
              </a:rPr>
              <a:t>Laurent VIGUIÉ : </a:t>
            </a:r>
            <a:r>
              <a:rPr lang="fr-FR" sz="1400" dirty="0">
                <a:solidFill>
                  <a:schemeClr val="bg1"/>
                </a:solidFill>
              </a:rPr>
              <a:t>ministre conseiller à l’ambassade de France en Tunisie (lycée français de Nairobi et de Londres)</a:t>
            </a:r>
            <a:endParaRPr dirty="0"/>
          </a:p>
          <a:p>
            <a:pPr marL="0" indent="0" algn="just">
              <a:lnSpc>
                <a:spcPct val="120000"/>
              </a:lnSpc>
              <a:buNone/>
              <a:defRPr/>
            </a:pPr>
            <a:r>
              <a:rPr lang="fr-FR" sz="1400" b="1" dirty="0" err="1">
                <a:solidFill>
                  <a:schemeClr val="bg1"/>
                </a:solidFill>
              </a:rPr>
              <a:t>Férid</a:t>
            </a:r>
            <a:r>
              <a:rPr lang="fr-FR" sz="1400" b="1" dirty="0">
                <a:solidFill>
                  <a:schemeClr val="bg1"/>
                </a:solidFill>
              </a:rPr>
              <a:t> BOUGHEDIR : </a:t>
            </a:r>
            <a:r>
              <a:rPr lang="fr-FR" sz="1400" dirty="0">
                <a:solidFill>
                  <a:schemeClr val="bg1"/>
                </a:solidFill>
              </a:rPr>
              <a:t>réalisateur et critique de cinéma (lycée français Carnot de Tunis)</a:t>
            </a:r>
            <a:endParaRPr dirty="0"/>
          </a:p>
          <a:p>
            <a:pPr marL="0" indent="0" algn="just">
              <a:lnSpc>
                <a:spcPct val="120000"/>
              </a:lnSpc>
              <a:buNone/>
              <a:defRPr/>
            </a:pPr>
            <a:r>
              <a:rPr lang="fr-FR" sz="1400" b="1" dirty="0">
                <a:solidFill>
                  <a:schemeClr val="bg1"/>
                </a:solidFill>
              </a:rPr>
              <a:t>Sophia MAC LOUGHLIN : </a:t>
            </a:r>
            <a:r>
              <a:rPr lang="fr-FR" sz="1400" dirty="0">
                <a:solidFill>
                  <a:schemeClr val="bg1"/>
                </a:solidFill>
              </a:rPr>
              <a:t>directrice générale Europe du labo Flagrances d’Estée Lauder (lycée français de Marrakech)</a:t>
            </a:r>
            <a:endParaRPr dirty="0"/>
          </a:p>
          <a:p>
            <a:pPr marL="0" indent="0" algn="just">
              <a:lnSpc>
                <a:spcPct val="120000"/>
              </a:lnSpc>
              <a:buNone/>
              <a:defRPr/>
            </a:pPr>
            <a:endParaRPr lang="fr-FR" sz="2900" dirty="0">
              <a:solidFill>
                <a:schemeClr val="bg1"/>
              </a:solidFill>
            </a:endParaRPr>
          </a:p>
          <a:p>
            <a:pPr marL="0" indent="0" algn="just">
              <a:buNone/>
              <a:defRPr/>
            </a:pPr>
            <a:endParaRPr lang="fr-FR" sz="2500" dirty="0">
              <a:solidFill>
                <a:schemeClr val="bg1"/>
              </a:solidFill>
            </a:endParaRPr>
          </a:p>
          <a:p>
            <a:pPr marL="0" indent="0" algn="just">
              <a:buNone/>
              <a:defRPr/>
            </a:pPr>
            <a:endParaRPr lang="fr-FR" sz="2500" dirty="0">
              <a:solidFill>
                <a:schemeClr val="bg1"/>
              </a:solidFill>
            </a:endParaRPr>
          </a:p>
          <a:p>
            <a:pPr marL="0" indent="0" algn="just">
              <a:buNone/>
              <a:defRPr/>
            </a:pPr>
            <a:endParaRPr lang="fr-FR" sz="2500" b="1" dirty="0">
              <a:solidFill>
                <a:schemeClr val="bg1"/>
              </a:solidFill>
            </a:endParaRPr>
          </a:p>
          <a:p>
            <a:pPr marL="0" indent="0" algn="just">
              <a:buNone/>
              <a:defRPr/>
            </a:pPr>
            <a:endParaRPr lang="fr-FR" sz="2400" b="1" dirty="0">
              <a:solidFill>
                <a:schemeClr val="bg1"/>
              </a:solidFill>
            </a:endParaRPr>
          </a:p>
          <a:p>
            <a:pPr>
              <a:defRPr/>
            </a:pPr>
            <a:endParaRPr lang="fr-FR" sz="2400" b="1" dirty="0">
              <a:solidFill>
                <a:schemeClr val="bg1"/>
              </a:solidFill>
            </a:endParaRPr>
          </a:p>
          <a:p>
            <a:pPr>
              <a:defRPr/>
            </a:pPr>
            <a:endParaRPr lang="fr-FR" sz="2400" b="1" dirty="0">
              <a:solidFill>
                <a:schemeClr val="bg1"/>
              </a:solidFill>
            </a:endParaRPr>
          </a:p>
          <a:p>
            <a:pPr>
              <a:defRPr/>
            </a:pPr>
            <a:endParaRPr lang="fr-FR" sz="2400" b="1" dirty="0">
              <a:solidFill>
                <a:schemeClr val="bg1"/>
              </a:solidFill>
            </a:endParaRPr>
          </a:p>
        </p:txBody>
      </p:sp>
      <p:sp>
        <p:nvSpPr>
          <p:cNvPr id="6" name="ZoneTexte 3"/>
          <p:cNvSpPr>
            <a:spLocks/>
          </p:cNvSpPr>
          <p:nvPr/>
        </p:nvSpPr>
        <p:spPr bwMode="auto">
          <a:xfrm>
            <a:off x="6096000" y="1525586"/>
            <a:ext cx="5257800" cy="4047262"/>
          </a:xfrm>
          <a:prstGeom prst="rect">
            <a:avLst/>
          </a:prstGeom>
          <a:noFill/>
        </p:spPr>
        <p:txBody>
          <a:bodyPr wrap="square" rtlCol="0">
            <a:spAutoFit/>
          </a:bodyPr>
          <a:lstStyle/>
          <a:p>
            <a:pPr algn="just">
              <a:defRPr/>
            </a:pPr>
            <a:r>
              <a:rPr lang="fr-FR" sz="2800" b="1">
                <a:solidFill>
                  <a:schemeClr val="bg1"/>
                </a:solidFill>
              </a:rPr>
              <a:t>Lisbonne 2017</a:t>
            </a:r>
            <a:endParaRPr/>
          </a:p>
          <a:p>
            <a:pPr algn="just">
              <a:defRPr/>
            </a:pPr>
            <a:endParaRPr lang="fr-FR" sz="1400" b="1">
              <a:solidFill>
                <a:schemeClr val="bg1"/>
              </a:solidFill>
            </a:endParaRPr>
          </a:p>
          <a:p>
            <a:pPr algn="just">
              <a:defRPr/>
            </a:pPr>
            <a:r>
              <a:rPr lang="fr-FR" sz="1400" b="1">
                <a:solidFill>
                  <a:schemeClr val="bg1"/>
                </a:solidFill>
              </a:rPr>
              <a:t>Eduardo FERRO RODRIGUES </a:t>
            </a:r>
            <a:r>
              <a:rPr lang="fr-FR" sz="1400">
                <a:solidFill>
                  <a:schemeClr val="bg1"/>
                </a:solidFill>
              </a:rPr>
              <a:t>: président du parlement portugais (lycée français de Lisbonne)</a:t>
            </a:r>
            <a:endParaRPr/>
          </a:p>
          <a:p>
            <a:pPr algn="just">
              <a:defRPr/>
            </a:pPr>
            <a:endParaRPr lang="fr-FR" sz="1400" b="1">
              <a:solidFill>
                <a:schemeClr val="bg1"/>
              </a:solidFill>
            </a:endParaRPr>
          </a:p>
          <a:p>
            <a:pPr algn="just">
              <a:defRPr/>
            </a:pPr>
            <a:r>
              <a:rPr lang="fr-FR" sz="1400" b="1">
                <a:solidFill>
                  <a:schemeClr val="bg1"/>
                </a:solidFill>
              </a:rPr>
              <a:t>Isabel ALÇADA : </a:t>
            </a:r>
            <a:r>
              <a:rPr lang="fr-FR" sz="1400">
                <a:solidFill>
                  <a:schemeClr val="bg1"/>
                </a:solidFill>
              </a:rPr>
              <a:t>ministre de l’éducation portugaise (lycée français de Lisbonne)</a:t>
            </a:r>
            <a:endParaRPr/>
          </a:p>
          <a:p>
            <a:pPr algn="just">
              <a:defRPr/>
            </a:pPr>
            <a:endParaRPr lang="fr-FR" sz="1400" b="1">
              <a:solidFill>
                <a:schemeClr val="bg1"/>
              </a:solidFill>
            </a:endParaRPr>
          </a:p>
          <a:p>
            <a:pPr algn="just">
              <a:defRPr/>
            </a:pPr>
            <a:r>
              <a:rPr lang="fr-FR" sz="1400" b="1">
                <a:solidFill>
                  <a:schemeClr val="bg1"/>
                </a:solidFill>
              </a:rPr>
              <a:t>Pierrick CHABI : </a:t>
            </a:r>
            <a:r>
              <a:rPr lang="fr-FR" sz="1400">
                <a:solidFill>
                  <a:schemeClr val="bg1"/>
                </a:solidFill>
              </a:rPr>
              <a:t>fondateur de la société Wakatoon (lycée français de Yaoundé et de Cotonou)</a:t>
            </a:r>
            <a:endParaRPr/>
          </a:p>
          <a:p>
            <a:pPr algn="just">
              <a:defRPr/>
            </a:pPr>
            <a:endParaRPr lang="fr-FR" sz="1400">
              <a:solidFill>
                <a:schemeClr val="bg1"/>
              </a:solidFill>
            </a:endParaRPr>
          </a:p>
          <a:p>
            <a:pPr algn="just">
              <a:defRPr/>
            </a:pPr>
            <a:r>
              <a:rPr lang="fr-FR" sz="1400" b="1">
                <a:solidFill>
                  <a:schemeClr val="bg1"/>
                </a:solidFill>
              </a:rPr>
              <a:t>Andrès ESCOBAR</a:t>
            </a:r>
            <a:r>
              <a:rPr lang="fr-FR" sz="1400">
                <a:solidFill>
                  <a:schemeClr val="bg1"/>
                </a:solidFill>
              </a:rPr>
              <a:t> : cofondateur de l’entreprise sociale IMPCT pour l’éducation de la petite enfance (lycée français de San Salvador)</a:t>
            </a:r>
            <a:endParaRPr/>
          </a:p>
          <a:p>
            <a:pPr algn="just">
              <a:defRPr/>
            </a:pPr>
            <a:endParaRPr lang="fr-FR" sz="1400" b="1">
              <a:solidFill>
                <a:schemeClr val="bg1"/>
              </a:solidFill>
            </a:endParaRPr>
          </a:p>
          <a:p>
            <a:pPr algn="just">
              <a:defRPr/>
            </a:pPr>
            <a:endParaRPr lang="fr-FR" sz="1600">
              <a:solidFill>
                <a:schemeClr val="bg1"/>
              </a:solidFill>
            </a:endParaRPr>
          </a:p>
          <a:p>
            <a:pPr algn="just">
              <a:defRPr/>
            </a:pPr>
            <a:endParaRPr lang="fr-FR" sz="1600" b="1">
              <a:solidFill>
                <a:schemeClr val="bg1"/>
              </a:solidFill>
            </a:endParaRPr>
          </a:p>
          <a:p>
            <a:pPr algn="just">
              <a:defRPr/>
            </a:pPr>
            <a:endParaRPr lang="fr-FR" sz="1500"/>
          </a:p>
        </p:txBody>
      </p:sp>
      <p:sp>
        <p:nvSpPr>
          <p:cNvPr id="7" name="Ellipse 4"/>
          <p:cNvSpPr/>
          <p:nvPr/>
        </p:nvSpPr>
        <p:spPr bwMode="auto">
          <a:xfrm>
            <a:off x="-228600" y="-216766"/>
            <a:ext cx="1246909" cy="1163782"/>
          </a:xfrm>
          <a:prstGeom prst="ellipse">
            <a:avLst/>
          </a:prstGeom>
          <a:solidFill>
            <a:srgbClr val="F3C13A"/>
          </a:solidFill>
          <a:ln>
            <a:solidFill>
              <a:srgbClr val="F3C1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8" name="Ellipse 5"/>
          <p:cNvSpPr/>
          <p:nvPr/>
        </p:nvSpPr>
        <p:spPr bwMode="auto">
          <a:xfrm>
            <a:off x="11109615" y="5874327"/>
            <a:ext cx="1700645" cy="1586129"/>
          </a:xfrm>
          <a:prstGeom prst="ellipse">
            <a:avLst/>
          </a:prstGeom>
          <a:solidFill>
            <a:srgbClr val="E73060"/>
          </a:solidFill>
          <a:ln>
            <a:solidFill>
              <a:srgbClr val="E73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9" name="ZoneTexte 6"/>
          <p:cNvSpPr>
            <a:spLocks/>
          </p:cNvSpPr>
          <p:nvPr/>
        </p:nvSpPr>
        <p:spPr bwMode="auto">
          <a:xfrm>
            <a:off x="6096000" y="4639916"/>
            <a:ext cx="5257800" cy="1815882"/>
          </a:xfrm>
          <a:prstGeom prst="rect">
            <a:avLst/>
          </a:prstGeom>
          <a:noFill/>
        </p:spPr>
        <p:txBody>
          <a:bodyPr wrap="square" rtlCol="0">
            <a:spAutoFit/>
          </a:bodyPr>
          <a:lstStyle/>
          <a:p>
            <a:pPr>
              <a:defRPr/>
            </a:pPr>
            <a:r>
              <a:rPr lang="fr-FR" sz="2800" b="1">
                <a:solidFill>
                  <a:schemeClr val="bg1"/>
                </a:solidFill>
              </a:rPr>
              <a:t>Vienne 2013</a:t>
            </a:r>
            <a:endParaRPr/>
          </a:p>
          <a:p>
            <a:pPr>
              <a:defRPr/>
            </a:pPr>
            <a:endParaRPr lang="fr-FR" sz="1400">
              <a:solidFill>
                <a:schemeClr val="bg1"/>
              </a:solidFill>
            </a:endParaRPr>
          </a:p>
          <a:p>
            <a:pPr>
              <a:defRPr/>
            </a:pPr>
            <a:r>
              <a:rPr lang="fr-FR" sz="1400" b="1">
                <a:solidFill>
                  <a:schemeClr val="bg1"/>
                </a:solidFill>
              </a:rPr>
              <a:t>Elyès JOUINI </a:t>
            </a:r>
            <a:r>
              <a:rPr lang="fr-FR" sz="1400">
                <a:solidFill>
                  <a:schemeClr val="bg1"/>
                </a:solidFill>
              </a:rPr>
              <a:t>: président de la Fondation Dauphine (lycée français de Tunis)</a:t>
            </a:r>
            <a:endParaRPr/>
          </a:p>
          <a:p>
            <a:pPr>
              <a:defRPr/>
            </a:pPr>
            <a:endParaRPr lang="fr-FR" sz="1400">
              <a:solidFill>
                <a:schemeClr val="bg1"/>
              </a:solidFill>
            </a:endParaRPr>
          </a:p>
          <a:p>
            <a:pPr>
              <a:defRPr/>
            </a:pPr>
            <a:r>
              <a:rPr lang="fr-FR" sz="1400" b="1">
                <a:solidFill>
                  <a:schemeClr val="bg1"/>
                </a:solidFill>
              </a:rPr>
              <a:t>Elisabeth TCHOUNGUI </a:t>
            </a:r>
            <a:r>
              <a:rPr lang="fr-FR" sz="1400">
                <a:solidFill>
                  <a:schemeClr val="bg1"/>
                </a:solidFill>
              </a:rPr>
              <a:t>: journaliste France Ô, France Culture, RMC Story (lycée français de Rome, Bruxelles et Yaoundé)</a:t>
            </a:r>
            <a:endParaRPr/>
          </a:p>
        </p:txBody>
      </p:sp>
      <p:sp>
        <p:nvSpPr>
          <p:cNvPr id="10" name="ZoneTexte 7"/>
          <p:cNvSpPr>
            <a:spLocks/>
          </p:cNvSpPr>
          <p:nvPr/>
        </p:nvSpPr>
        <p:spPr bwMode="auto">
          <a:xfrm>
            <a:off x="838200" y="5572848"/>
            <a:ext cx="3925437" cy="338554"/>
          </a:xfrm>
          <a:prstGeom prst="rect">
            <a:avLst/>
          </a:prstGeom>
          <a:noFill/>
        </p:spPr>
        <p:txBody>
          <a:bodyPr wrap="square" rtlCol="0">
            <a:spAutoFit/>
          </a:bodyPr>
          <a:lstStyle/>
          <a:p>
            <a:pPr>
              <a:defRPr/>
            </a:pPr>
            <a:r>
              <a:rPr lang="fr-FR" sz="1600" b="1">
                <a:solidFill>
                  <a:schemeClr val="bg1"/>
                </a:solidFill>
                <a:latin typeface="Gadugi"/>
                <a:ea typeface="Gadugi"/>
              </a:rPr>
              <a:t>* fonctions à la date du FOMA </a:t>
            </a:r>
            <a:endParaRPr lang="fr-FR" sz="1600"/>
          </a:p>
        </p:txBody>
      </p:sp>
      <p:pic>
        <p:nvPicPr>
          <p:cNvPr id="11" name="Image 9"/>
          <p:cNvPicPr>
            <a:picLocks noChangeAspect="1"/>
          </p:cNvPicPr>
          <p:nvPr/>
        </p:nvPicPr>
        <p:blipFill>
          <a:blip r:embed="rId2"/>
          <a:stretch/>
        </p:blipFill>
        <p:spPr bwMode="auto">
          <a:xfrm>
            <a:off x="0" y="6199001"/>
            <a:ext cx="1454227" cy="65899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bg>
      <p:bgPr>
        <a:solidFill>
          <a:srgbClr val="11375B"/>
        </a:solidFill>
        <a:effectLst/>
      </p:bgPr>
    </p:bg>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857718" y="177838"/>
            <a:ext cx="10515600" cy="1325563"/>
          </a:xfrm>
        </p:spPr>
        <p:txBody>
          <a:bodyPr/>
          <a:lstStyle/>
          <a:p>
            <a:pPr>
              <a:defRPr/>
            </a:pPr>
            <a:r>
              <a:rPr lang="fr-FR" b="1">
                <a:solidFill>
                  <a:schemeClr val="bg1"/>
                </a:solidFill>
                <a:latin typeface="Gadugi"/>
                <a:ea typeface="Gadugi"/>
              </a:rPr>
              <a:t>Le saviez-vous ? </a:t>
            </a:r>
            <a:endParaRPr/>
          </a:p>
        </p:txBody>
      </p:sp>
      <p:sp>
        <p:nvSpPr>
          <p:cNvPr id="5" name="Espace réservé du contenu 2"/>
          <p:cNvSpPr>
            <a:spLocks noGrp="1"/>
          </p:cNvSpPr>
          <p:nvPr>
            <p:ph idx="1"/>
          </p:nvPr>
        </p:nvSpPr>
        <p:spPr bwMode="auto">
          <a:xfrm>
            <a:off x="553156" y="1184721"/>
            <a:ext cx="11124724" cy="5634720"/>
          </a:xfrm>
        </p:spPr>
        <p:txBody>
          <a:bodyPr>
            <a:normAutofit/>
          </a:bodyPr>
          <a:lstStyle/>
          <a:p>
            <a:pPr marL="0" indent="0">
              <a:buNone/>
              <a:defRPr/>
            </a:pPr>
            <a:r>
              <a:rPr lang="fr-FR" b="1">
                <a:solidFill>
                  <a:schemeClr val="bg1"/>
                </a:solidFill>
                <a:latin typeface="Gadugi"/>
                <a:ea typeface="Gadugi"/>
              </a:rPr>
              <a:t>   Ces personnalités sont des alumni du réseau :</a:t>
            </a:r>
            <a:endParaRPr/>
          </a:p>
          <a:p>
            <a:pPr marL="0" indent="0">
              <a:buNone/>
              <a:defRPr/>
            </a:pPr>
            <a:endParaRPr lang="fr-FR" sz="1100" b="1">
              <a:solidFill>
                <a:schemeClr val="bg1"/>
              </a:solidFill>
              <a:latin typeface="Gadugi"/>
              <a:ea typeface="Gadugi"/>
            </a:endParaRPr>
          </a:p>
          <a:p>
            <a:pPr marL="0" indent="0">
              <a:buNone/>
              <a:defRPr/>
            </a:pPr>
            <a:endParaRPr lang="fr-FR" sz="1100" b="1">
              <a:solidFill>
                <a:schemeClr val="bg1"/>
              </a:solidFill>
              <a:latin typeface="Gadugi"/>
              <a:ea typeface="Gadugi"/>
            </a:endParaRPr>
          </a:p>
          <a:p>
            <a:pPr marL="0" indent="0">
              <a:buNone/>
              <a:defRPr/>
            </a:pPr>
            <a:endParaRPr lang="fr-FR" sz="1100" b="1">
              <a:solidFill>
                <a:schemeClr val="bg1"/>
              </a:solidFill>
              <a:latin typeface="Gadugi"/>
              <a:ea typeface="Gadugi"/>
            </a:endParaRPr>
          </a:p>
          <a:p>
            <a:pPr marL="0" indent="0">
              <a:buNone/>
              <a:defRPr/>
            </a:pPr>
            <a:endParaRPr lang="fr-FR" sz="1100" b="1">
              <a:solidFill>
                <a:schemeClr val="bg1"/>
              </a:solidFill>
              <a:latin typeface="Gadugi"/>
              <a:ea typeface="Gadugi"/>
            </a:endParaRPr>
          </a:p>
          <a:p>
            <a:pPr marL="0" indent="0">
              <a:buNone/>
              <a:defRPr/>
            </a:pPr>
            <a:endParaRPr lang="fr-FR" sz="1100" b="1">
              <a:solidFill>
                <a:schemeClr val="bg1"/>
              </a:solidFill>
              <a:latin typeface="Gadugi"/>
              <a:ea typeface="Gadugi"/>
            </a:endParaRPr>
          </a:p>
          <a:p>
            <a:pPr marL="0" indent="0">
              <a:buNone/>
              <a:defRPr/>
            </a:pPr>
            <a:endParaRPr lang="fr-FR" sz="1100" b="1">
              <a:solidFill>
                <a:schemeClr val="bg1"/>
              </a:solidFill>
              <a:latin typeface="Gadugi"/>
              <a:ea typeface="Gadugi"/>
            </a:endParaRPr>
          </a:p>
          <a:p>
            <a:pPr marL="0" indent="0">
              <a:buNone/>
              <a:defRPr/>
            </a:pPr>
            <a:endParaRPr lang="fr-FR" sz="1100" b="1">
              <a:solidFill>
                <a:schemeClr val="bg1"/>
              </a:solidFill>
              <a:latin typeface="Gadugi"/>
              <a:ea typeface="Gadugi"/>
            </a:endParaRPr>
          </a:p>
          <a:p>
            <a:pPr marL="0" indent="0">
              <a:buNone/>
              <a:defRPr/>
            </a:pPr>
            <a:r>
              <a:rPr lang="fr-FR" sz="1100" b="1">
                <a:solidFill>
                  <a:schemeClr val="bg1"/>
                </a:solidFill>
                <a:latin typeface="Gadugi"/>
                <a:ea typeface="Gadugi"/>
              </a:rPr>
              <a:t>	  MIKA		               Jodie FOSTER                                            Gad ELMALEH                                           Amélie NOTHOMB                      </a:t>
            </a:r>
            <a:endParaRPr/>
          </a:p>
          <a:p>
            <a:pPr marL="0" indent="0">
              <a:buNone/>
              <a:defRPr/>
            </a:pPr>
            <a:r>
              <a:rPr lang="fr-FR" sz="1100">
                <a:solidFill>
                  <a:schemeClr val="bg1"/>
                </a:solidFill>
                <a:latin typeface="Gadugi"/>
                <a:ea typeface="Gadugi"/>
              </a:rPr>
              <a:t>Lycée français Charles de Gaulle de Londres     Lycée français de Los Angeles                    Lycée Lyautey de Casablanca                 Lycée français Charles de Gaulle de Pékin</a:t>
            </a:r>
            <a:endParaRPr/>
          </a:p>
          <a:p>
            <a:pPr marL="0" indent="0">
              <a:buNone/>
              <a:defRPr/>
            </a:pPr>
            <a:endParaRPr lang="fr-FR" sz="1100">
              <a:solidFill>
                <a:schemeClr val="bg1"/>
              </a:solidFill>
              <a:latin typeface="Gadugi"/>
              <a:ea typeface="Gadugi"/>
            </a:endParaRPr>
          </a:p>
          <a:p>
            <a:pPr marL="0" indent="0">
              <a:buNone/>
              <a:defRPr/>
            </a:pPr>
            <a:endParaRPr lang="fr-FR" sz="1100">
              <a:solidFill>
                <a:schemeClr val="bg1"/>
              </a:solidFill>
              <a:latin typeface="Gadugi"/>
              <a:ea typeface="Gadugi"/>
            </a:endParaRPr>
          </a:p>
          <a:p>
            <a:pPr marL="0" indent="0">
              <a:buNone/>
              <a:defRPr/>
            </a:pPr>
            <a:endParaRPr lang="fr-FR" sz="1100">
              <a:solidFill>
                <a:schemeClr val="bg1"/>
              </a:solidFill>
              <a:latin typeface="Gadugi"/>
              <a:ea typeface="Gadugi"/>
            </a:endParaRPr>
          </a:p>
          <a:p>
            <a:pPr marL="0" indent="0">
              <a:buNone/>
              <a:defRPr/>
            </a:pPr>
            <a:endParaRPr lang="fr-FR" sz="1100">
              <a:solidFill>
                <a:schemeClr val="bg1"/>
              </a:solidFill>
              <a:latin typeface="Gadugi"/>
              <a:ea typeface="Gadugi"/>
            </a:endParaRPr>
          </a:p>
          <a:p>
            <a:pPr marL="0" indent="0">
              <a:buNone/>
              <a:defRPr/>
            </a:pPr>
            <a:endParaRPr lang="fr-FR" sz="1100">
              <a:solidFill>
                <a:schemeClr val="bg1"/>
              </a:solidFill>
              <a:latin typeface="Gadugi"/>
              <a:ea typeface="Gadugi"/>
            </a:endParaRPr>
          </a:p>
          <a:p>
            <a:pPr marL="0" indent="0">
              <a:buNone/>
              <a:defRPr/>
            </a:pPr>
            <a:endParaRPr lang="fr-FR" sz="1100">
              <a:solidFill>
                <a:schemeClr val="bg1"/>
              </a:solidFill>
              <a:latin typeface="Gadugi"/>
              <a:ea typeface="Gadugi"/>
            </a:endParaRPr>
          </a:p>
          <a:p>
            <a:pPr marL="0" indent="0">
              <a:buNone/>
              <a:defRPr/>
            </a:pPr>
            <a:endParaRPr lang="fr-FR" sz="1100">
              <a:solidFill>
                <a:schemeClr val="bg1"/>
              </a:solidFill>
              <a:latin typeface="Gadugi"/>
              <a:ea typeface="Gadugi"/>
            </a:endParaRPr>
          </a:p>
          <a:p>
            <a:pPr marL="0" indent="0">
              <a:buNone/>
              <a:defRPr/>
            </a:pPr>
            <a:r>
              <a:rPr lang="fr-FR" sz="1100" b="1">
                <a:solidFill>
                  <a:schemeClr val="bg1"/>
                </a:solidFill>
                <a:latin typeface="Gadugi"/>
                <a:ea typeface="Gadugi"/>
              </a:rPr>
              <a:t>                   Leïla SLIMANI                                              Gaël FAYE                                              Caroline GRIMALDI                                    Antoine ARNAULT</a:t>
            </a:r>
            <a:endParaRPr lang="fr-FR" sz="1100">
              <a:solidFill>
                <a:schemeClr val="bg1"/>
              </a:solidFill>
              <a:latin typeface="Gadugi"/>
              <a:ea typeface="Gadugi"/>
            </a:endParaRPr>
          </a:p>
          <a:p>
            <a:pPr marL="0" indent="0">
              <a:buNone/>
              <a:defRPr/>
            </a:pPr>
            <a:r>
              <a:rPr lang="fr-FR" sz="1100">
                <a:solidFill>
                  <a:schemeClr val="bg1"/>
                </a:solidFill>
                <a:latin typeface="Gadugi"/>
                <a:ea typeface="Gadugi"/>
              </a:rPr>
              <a:t>    Lycée français Descartes de Rabat                  Lycée français de Bujumbura              Lycée français Charles de Gaulle de Londres         Lycée français de New York</a:t>
            </a:r>
            <a:endParaRPr/>
          </a:p>
        </p:txBody>
      </p:sp>
      <p:pic>
        <p:nvPicPr>
          <p:cNvPr id="6" name="Image 3"/>
          <p:cNvPicPr>
            <a:picLocks noChangeAspect="1"/>
          </p:cNvPicPr>
          <p:nvPr/>
        </p:nvPicPr>
        <p:blipFill>
          <a:blip r:embed="rId2"/>
          <a:stretch/>
        </p:blipFill>
        <p:spPr bwMode="auto">
          <a:xfrm>
            <a:off x="1245824" y="1884874"/>
            <a:ext cx="1221954" cy="1732621"/>
          </a:xfrm>
          <a:prstGeom prst="rect">
            <a:avLst/>
          </a:prstGeom>
        </p:spPr>
      </p:pic>
      <p:pic>
        <p:nvPicPr>
          <p:cNvPr id="7" name="Image 4"/>
          <p:cNvPicPr>
            <a:picLocks noChangeAspect="1"/>
          </p:cNvPicPr>
          <p:nvPr/>
        </p:nvPicPr>
        <p:blipFill>
          <a:blip r:embed="rId3"/>
          <a:srcRect b="5596"/>
          <a:stretch/>
        </p:blipFill>
        <p:spPr bwMode="auto">
          <a:xfrm>
            <a:off x="3812054" y="1884874"/>
            <a:ext cx="1221955" cy="1732621"/>
          </a:xfrm>
          <a:prstGeom prst="rect">
            <a:avLst/>
          </a:prstGeom>
        </p:spPr>
      </p:pic>
      <p:pic>
        <p:nvPicPr>
          <p:cNvPr id="8" name="Image 5"/>
          <p:cNvPicPr>
            <a:picLocks noChangeAspect="1"/>
          </p:cNvPicPr>
          <p:nvPr/>
        </p:nvPicPr>
        <p:blipFill>
          <a:blip r:embed="rId4"/>
          <a:stretch/>
        </p:blipFill>
        <p:spPr bwMode="auto">
          <a:xfrm>
            <a:off x="6378285" y="1884874"/>
            <a:ext cx="1316888" cy="1755850"/>
          </a:xfrm>
          <a:prstGeom prst="rect">
            <a:avLst/>
          </a:prstGeom>
        </p:spPr>
      </p:pic>
      <p:pic>
        <p:nvPicPr>
          <p:cNvPr id="9" name="Image 6"/>
          <p:cNvPicPr>
            <a:picLocks noChangeAspect="1"/>
          </p:cNvPicPr>
          <p:nvPr/>
        </p:nvPicPr>
        <p:blipFill>
          <a:blip r:embed="rId5"/>
          <a:srcRect b="10876"/>
          <a:stretch/>
        </p:blipFill>
        <p:spPr bwMode="auto">
          <a:xfrm>
            <a:off x="9039449" y="1884874"/>
            <a:ext cx="1316888" cy="1755851"/>
          </a:xfrm>
          <a:prstGeom prst="rect">
            <a:avLst/>
          </a:prstGeom>
        </p:spPr>
      </p:pic>
      <p:pic>
        <p:nvPicPr>
          <p:cNvPr id="10" name="Image 7"/>
          <p:cNvPicPr>
            <a:picLocks noChangeAspect="1"/>
          </p:cNvPicPr>
          <p:nvPr/>
        </p:nvPicPr>
        <p:blipFill>
          <a:blip r:embed="rId6"/>
          <a:srcRect l="15596" r="13727"/>
          <a:stretch/>
        </p:blipFill>
        <p:spPr bwMode="auto">
          <a:xfrm>
            <a:off x="1245824" y="4339834"/>
            <a:ext cx="1221954" cy="1728960"/>
          </a:xfrm>
          <a:prstGeom prst="rect">
            <a:avLst/>
          </a:prstGeom>
        </p:spPr>
      </p:pic>
      <p:pic>
        <p:nvPicPr>
          <p:cNvPr id="11" name="Image 9"/>
          <p:cNvPicPr>
            <a:picLocks noChangeAspect="1"/>
          </p:cNvPicPr>
          <p:nvPr/>
        </p:nvPicPr>
        <p:blipFill>
          <a:blip r:embed="rId7"/>
          <a:srcRect l="4134" r="22817"/>
          <a:stretch/>
        </p:blipFill>
        <p:spPr bwMode="auto">
          <a:xfrm>
            <a:off x="3771001" y="4336173"/>
            <a:ext cx="1263007" cy="1728960"/>
          </a:xfrm>
          <a:prstGeom prst="rect">
            <a:avLst/>
          </a:prstGeom>
        </p:spPr>
      </p:pic>
      <p:pic>
        <p:nvPicPr>
          <p:cNvPr id="12" name="Image 12"/>
          <p:cNvPicPr>
            <a:picLocks noChangeAspect="1"/>
          </p:cNvPicPr>
          <p:nvPr/>
        </p:nvPicPr>
        <p:blipFill>
          <a:blip r:embed="rId8"/>
          <a:stretch/>
        </p:blipFill>
        <p:spPr bwMode="auto">
          <a:xfrm>
            <a:off x="6378285" y="4336172"/>
            <a:ext cx="1351320" cy="1728961"/>
          </a:xfrm>
          <a:prstGeom prst="rect">
            <a:avLst/>
          </a:prstGeom>
        </p:spPr>
      </p:pic>
      <p:pic>
        <p:nvPicPr>
          <p:cNvPr id="13" name="Image 13"/>
          <p:cNvPicPr>
            <a:picLocks noChangeAspect="1"/>
          </p:cNvPicPr>
          <p:nvPr/>
        </p:nvPicPr>
        <p:blipFill>
          <a:blip r:embed="rId9"/>
          <a:srcRect b="7207"/>
          <a:stretch/>
        </p:blipFill>
        <p:spPr bwMode="auto">
          <a:xfrm>
            <a:off x="9073882" y="4304880"/>
            <a:ext cx="1263007" cy="1760253"/>
          </a:xfrm>
          <a:prstGeom prst="rect">
            <a:avLst/>
          </a:prstGeom>
        </p:spPr>
      </p:pic>
      <p:sp>
        <p:nvSpPr>
          <p:cNvPr id="14" name="Ellipse 14"/>
          <p:cNvSpPr/>
          <p:nvPr/>
        </p:nvSpPr>
        <p:spPr bwMode="auto">
          <a:xfrm>
            <a:off x="11134694" y="-305135"/>
            <a:ext cx="1151372" cy="1145754"/>
          </a:xfrm>
          <a:prstGeom prst="ellipse">
            <a:avLst/>
          </a:prstGeom>
          <a:solidFill>
            <a:srgbClr val="E73060"/>
          </a:solidFill>
          <a:ln>
            <a:solidFill>
              <a:srgbClr val="E73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5" name="Ellipse 15"/>
          <p:cNvSpPr/>
          <p:nvPr/>
        </p:nvSpPr>
        <p:spPr bwMode="auto">
          <a:xfrm>
            <a:off x="11710380" y="508067"/>
            <a:ext cx="881349" cy="849867"/>
          </a:xfrm>
          <a:prstGeom prst="ellipse">
            <a:avLst/>
          </a:prstGeom>
          <a:solidFill>
            <a:srgbClr val="F3C13A"/>
          </a:solidFill>
          <a:ln>
            <a:solidFill>
              <a:srgbClr val="F3C1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6" name="Ellipse 16"/>
          <p:cNvSpPr/>
          <p:nvPr/>
        </p:nvSpPr>
        <p:spPr bwMode="auto">
          <a:xfrm>
            <a:off x="-428850" y="6065133"/>
            <a:ext cx="1002535" cy="940850"/>
          </a:xfrm>
          <a:prstGeom prst="ellipse">
            <a:avLst/>
          </a:prstGeom>
          <a:solidFill>
            <a:srgbClr val="F3C13A"/>
          </a:solidFill>
          <a:ln>
            <a:solidFill>
              <a:srgbClr val="F3C1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pic>
        <p:nvPicPr>
          <p:cNvPr id="17" name="Image 17"/>
          <p:cNvPicPr>
            <a:picLocks noChangeAspect="1"/>
          </p:cNvPicPr>
          <p:nvPr/>
        </p:nvPicPr>
        <p:blipFill>
          <a:blip r:embed="rId10"/>
          <a:stretch/>
        </p:blipFill>
        <p:spPr bwMode="auto">
          <a:xfrm>
            <a:off x="10785513" y="6274508"/>
            <a:ext cx="1406487" cy="638204"/>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bg>
      <p:bgPr>
        <a:solidFill>
          <a:srgbClr val="11375B"/>
        </a:solidFill>
        <a:effectLst/>
      </p:bgPr>
    </p:bg>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751609" y="884669"/>
            <a:ext cx="10515600" cy="1325562"/>
          </a:xfrm>
        </p:spPr>
        <p:txBody>
          <a:bodyPr vertOverflow="overflow" horzOverflow="clip" vert="horz" wrap="square" lIns="91440" tIns="45720" rIns="91440" bIns="45720" numCol="1" spcCol="0" rtlCol="0" fromWordArt="0" anchor="ctr" anchorCtr="0" forceAA="0" compatLnSpc="0">
            <a:normAutofit fontScale="90000"/>
          </a:bodyPr>
          <a:lstStyle/>
          <a:p>
            <a:pPr algn="ctr">
              <a:defRPr/>
            </a:pPr>
            <a:r>
              <a:rPr lang="fr-FR" b="1" dirty="0">
                <a:solidFill>
                  <a:schemeClr val="bg1"/>
                </a:solidFill>
                <a:latin typeface="Gadugi"/>
                <a:ea typeface="Gadugi"/>
              </a:rPr>
              <a:t/>
            </a:r>
            <a:br>
              <a:rPr lang="fr-FR" b="1" dirty="0">
                <a:solidFill>
                  <a:schemeClr val="bg1"/>
                </a:solidFill>
                <a:latin typeface="Gadugi"/>
                <a:ea typeface="Gadugi"/>
              </a:rPr>
            </a:br>
            <a:r>
              <a:rPr lang="fr-FR" b="1" dirty="0">
                <a:solidFill>
                  <a:schemeClr val="bg1"/>
                </a:solidFill>
                <a:latin typeface="Gadugi"/>
                <a:ea typeface="Gadugi"/>
              </a:rPr>
              <a:t/>
            </a:r>
            <a:br>
              <a:rPr lang="fr-FR" b="1" dirty="0">
                <a:solidFill>
                  <a:schemeClr val="bg1"/>
                </a:solidFill>
                <a:latin typeface="Gadugi"/>
                <a:ea typeface="Gadugi"/>
              </a:rPr>
            </a:br>
            <a:r>
              <a:rPr lang="fr-FR" b="1" dirty="0">
                <a:solidFill>
                  <a:schemeClr val="bg1"/>
                </a:solidFill>
                <a:latin typeface="Gadugi"/>
                <a:ea typeface="Gadugi"/>
              </a:rPr>
              <a:t/>
            </a:r>
            <a:br>
              <a:rPr lang="fr-FR" b="1" dirty="0">
                <a:solidFill>
                  <a:schemeClr val="bg1"/>
                </a:solidFill>
                <a:latin typeface="Gadugi"/>
                <a:ea typeface="Gadugi"/>
              </a:rPr>
            </a:br>
            <a:r>
              <a:rPr lang="fr-FR" b="1" dirty="0">
                <a:solidFill>
                  <a:schemeClr val="bg1"/>
                </a:solidFill>
                <a:latin typeface="Gadugi"/>
                <a:ea typeface="Gadugi"/>
              </a:rPr>
              <a:t/>
            </a:r>
            <a:br>
              <a:rPr lang="fr-FR" b="1" dirty="0">
                <a:solidFill>
                  <a:schemeClr val="bg1"/>
                </a:solidFill>
                <a:latin typeface="Gadugi"/>
                <a:ea typeface="Gadugi"/>
              </a:rPr>
            </a:br>
            <a:r>
              <a:rPr lang="fr-FR" b="1" dirty="0">
                <a:solidFill>
                  <a:schemeClr val="bg1"/>
                </a:solidFill>
                <a:latin typeface="Gadugi"/>
                <a:ea typeface="Gadugi"/>
              </a:rPr>
              <a:t/>
            </a:r>
            <a:br>
              <a:rPr lang="fr-FR" b="1" dirty="0">
                <a:solidFill>
                  <a:schemeClr val="bg1"/>
                </a:solidFill>
                <a:latin typeface="Gadugi"/>
                <a:ea typeface="Gadugi"/>
              </a:rPr>
            </a:br>
            <a:r>
              <a:rPr lang="fr-FR" b="1" dirty="0">
                <a:solidFill>
                  <a:schemeClr val="bg1"/>
                </a:solidFill>
                <a:latin typeface="Gadugi"/>
                <a:ea typeface="Gadugi"/>
              </a:rPr>
              <a:t>CONTACTS</a:t>
            </a:r>
            <a:br>
              <a:rPr lang="fr-FR" b="1" dirty="0">
                <a:solidFill>
                  <a:schemeClr val="bg1"/>
                </a:solidFill>
                <a:latin typeface="Gadugi"/>
                <a:ea typeface="Gadugi"/>
              </a:rPr>
            </a:br>
            <a:r>
              <a:rPr lang="fr-FR" b="1" dirty="0">
                <a:solidFill>
                  <a:schemeClr val="bg1"/>
                </a:solidFill>
                <a:latin typeface="Gadugi"/>
                <a:ea typeface="Gadugi"/>
              </a:rPr>
              <a:t/>
            </a:r>
            <a:br>
              <a:rPr lang="fr-FR" b="1" dirty="0">
                <a:solidFill>
                  <a:schemeClr val="bg1"/>
                </a:solidFill>
                <a:latin typeface="Gadugi"/>
                <a:ea typeface="Gadugi"/>
              </a:rPr>
            </a:br>
            <a:r>
              <a:rPr lang="fr-FR" sz="2700" b="1" dirty="0">
                <a:solidFill>
                  <a:schemeClr val="bg1"/>
                </a:solidFill>
                <a:latin typeface="Gadugi"/>
                <a:ea typeface="Gadugi"/>
              </a:rPr>
              <a:t>Ahmed Mernissi</a:t>
            </a:r>
            <a:r>
              <a:rPr lang="fr-FR" sz="2200" b="1" dirty="0">
                <a:solidFill>
                  <a:schemeClr val="bg1"/>
                </a:solidFill>
                <a:latin typeface="Gadugi"/>
                <a:ea typeface="Gadugi"/>
              </a:rPr>
              <a:t/>
            </a:r>
            <a:br>
              <a:rPr lang="fr-FR" sz="2200" b="1" dirty="0">
                <a:solidFill>
                  <a:schemeClr val="bg1"/>
                </a:solidFill>
                <a:latin typeface="Gadugi"/>
                <a:ea typeface="Gadugi"/>
              </a:rPr>
            </a:br>
            <a:r>
              <a:rPr lang="fr-FR" sz="2200" b="1" dirty="0">
                <a:solidFill>
                  <a:schemeClr val="bg1"/>
                </a:solidFill>
                <a:latin typeface="Gadugi"/>
                <a:ea typeface="Gadugi"/>
              </a:rPr>
              <a:t>Président de l’association Union-ALFM</a:t>
            </a:r>
            <a:br>
              <a:rPr lang="fr-FR" sz="2200" b="1" dirty="0">
                <a:solidFill>
                  <a:schemeClr val="bg1"/>
                </a:solidFill>
                <a:latin typeface="Gadugi"/>
                <a:ea typeface="Gadugi"/>
              </a:rPr>
            </a:br>
            <a:r>
              <a:rPr lang="fr-FR" sz="2200" b="1" dirty="0">
                <a:solidFill>
                  <a:schemeClr val="bg1"/>
                </a:solidFill>
                <a:latin typeface="Gadugi"/>
                <a:ea typeface="Gadugi"/>
                <a:hlinkClick r:id="rId2"/>
              </a:rPr>
              <a:t>ahmed.mernissi@union-alfm.fr</a:t>
            </a:r>
            <a:r>
              <a:rPr lang="fr-FR" sz="2200" b="1" dirty="0">
                <a:solidFill>
                  <a:schemeClr val="bg1"/>
                </a:solidFill>
                <a:latin typeface="Gadugi"/>
                <a:ea typeface="Gadugi"/>
              </a:rPr>
              <a:t/>
            </a:r>
            <a:br>
              <a:rPr lang="fr-FR" sz="2200" b="1" dirty="0">
                <a:solidFill>
                  <a:schemeClr val="bg1"/>
                </a:solidFill>
                <a:latin typeface="Gadugi"/>
                <a:ea typeface="Gadugi"/>
              </a:rPr>
            </a:br>
            <a:r>
              <a:rPr lang="fr-FR" sz="2200" b="1" dirty="0">
                <a:solidFill>
                  <a:schemeClr val="bg1"/>
                </a:solidFill>
                <a:latin typeface="Gadugi"/>
                <a:ea typeface="Gadugi"/>
              </a:rPr>
              <a:t/>
            </a:r>
            <a:br>
              <a:rPr lang="fr-FR" sz="2200" b="1" dirty="0">
                <a:solidFill>
                  <a:schemeClr val="bg1"/>
                </a:solidFill>
                <a:latin typeface="Gadugi"/>
                <a:ea typeface="Gadugi"/>
              </a:rPr>
            </a:br>
            <a:r>
              <a:rPr lang="fr-FR" sz="2200" b="1" dirty="0">
                <a:solidFill>
                  <a:schemeClr val="bg1"/>
                </a:solidFill>
                <a:latin typeface="Gadugi"/>
                <a:ea typeface="Gadugi"/>
              </a:rPr>
              <a:t/>
            </a:r>
            <a:br>
              <a:rPr lang="fr-FR" sz="2200" b="1" dirty="0">
                <a:solidFill>
                  <a:schemeClr val="bg1"/>
                </a:solidFill>
                <a:latin typeface="Gadugi"/>
                <a:ea typeface="Gadugi"/>
              </a:rPr>
            </a:br>
            <a:r>
              <a:rPr lang="fr-FR" sz="2700" b="1" dirty="0">
                <a:solidFill>
                  <a:schemeClr val="bg1"/>
                </a:solidFill>
                <a:latin typeface="Gadugi"/>
                <a:ea typeface="Gadugi"/>
              </a:rPr>
              <a:t>Raphaëlle Dutertre</a:t>
            </a:r>
            <a:r>
              <a:rPr lang="fr-FR" sz="2200" b="1" dirty="0">
                <a:solidFill>
                  <a:schemeClr val="bg1"/>
                </a:solidFill>
                <a:latin typeface="Gadugi"/>
                <a:ea typeface="Gadugi"/>
              </a:rPr>
              <a:t/>
            </a:r>
            <a:br>
              <a:rPr lang="fr-FR" sz="2200" b="1" dirty="0">
                <a:solidFill>
                  <a:schemeClr val="bg1"/>
                </a:solidFill>
                <a:latin typeface="Gadugi"/>
                <a:ea typeface="Gadugi"/>
              </a:rPr>
            </a:br>
            <a:r>
              <a:rPr lang="fr-FR" sz="2200" b="1" dirty="0">
                <a:solidFill>
                  <a:schemeClr val="bg1"/>
                </a:solidFill>
                <a:latin typeface="Gadugi"/>
                <a:ea typeface="Gadugi"/>
              </a:rPr>
              <a:t>Secrétaire générale adjointe </a:t>
            </a:r>
            <a:br>
              <a:rPr lang="fr-FR" sz="2200" b="1" dirty="0">
                <a:solidFill>
                  <a:schemeClr val="bg1"/>
                </a:solidFill>
                <a:latin typeface="Gadugi"/>
                <a:ea typeface="Gadugi"/>
              </a:rPr>
            </a:br>
            <a:r>
              <a:rPr lang="fr-FR" sz="2200" b="1" dirty="0">
                <a:solidFill>
                  <a:schemeClr val="bg1"/>
                </a:solidFill>
                <a:latin typeface="Gadugi"/>
                <a:ea typeface="Gadugi"/>
              </a:rPr>
              <a:t>en charge des relations extérieures (AEFE)</a:t>
            </a:r>
            <a:br>
              <a:rPr lang="fr-FR" sz="2200" b="1" dirty="0">
                <a:solidFill>
                  <a:schemeClr val="bg1"/>
                </a:solidFill>
                <a:latin typeface="Gadugi"/>
                <a:ea typeface="Gadugi"/>
              </a:rPr>
            </a:br>
            <a:r>
              <a:rPr lang="fr-FR" sz="2200" b="1" dirty="0">
                <a:solidFill>
                  <a:schemeClr val="bg1"/>
                </a:solidFill>
                <a:latin typeface="Gadugi"/>
                <a:ea typeface="Gadugi"/>
                <a:hlinkClick r:id="rId3"/>
              </a:rPr>
              <a:t>raphaelle.dutertre@diplomatie.gouv.fr</a:t>
            </a:r>
            <a:r>
              <a:rPr lang="fr-FR" sz="2200" b="1" dirty="0">
                <a:solidFill>
                  <a:schemeClr val="bg1"/>
                </a:solidFill>
                <a:latin typeface="Gadugi"/>
                <a:ea typeface="Gadugi"/>
              </a:rPr>
              <a:t/>
            </a:r>
            <a:br>
              <a:rPr lang="fr-FR" sz="2200" b="1" dirty="0">
                <a:solidFill>
                  <a:schemeClr val="bg1"/>
                </a:solidFill>
                <a:latin typeface="Gadugi"/>
                <a:ea typeface="Gadugi"/>
              </a:rPr>
            </a:br>
            <a:r>
              <a:rPr lang="fr-FR" sz="2200" b="1" dirty="0">
                <a:solidFill>
                  <a:schemeClr val="bg1"/>
                </a:solidFill>
                <a:latin typeface="Gadugi"/>
                <a:ea typeface="Gadugi"/>
              </a:rPr>
              <a:t>+ 33 6 77 76 34 57 </a:t>
            </a:r>
            <a:endParaRPr sz="2200" dirty="0"/>
          </a:p>
        </p:txBody>
      </p:sp>
      <p:pic>
        <p:nvPicPr>
          <p:cNvPr id="5" name="Espace réservé du contenu 8"/>
          <p:cNvPicPr>
            <a:picLocks noGrp="1" noChangeAspect="1"/>
          </p:cNvPicPr>
          <p:nvPr>
            <p:ph idx="1"/>
          </p:nvPr>
        </p:nvPicPr>
        <p:blipFill>
          <a:blip r:embed="rId4"/>
          <a:stretch/>
        </p:blipFill>
        <p:spPr bwMode="auto">
          <a:xfrm>
            <a:off x="10133484" y="5916250"/>
            <a:ext cx="2078182" cy="941750"/>
          </a:xfrm>
          <a:prstGeom prst="rect">
            <a:avLst/>
          </a:prstGeom>
        </p:spPr>
      </p:pic>
      <p:sp>
        <p:nvSpPr>
          <p:cNvPr id="6" name="Ellipse 3"/>
          <p:cNvSpPr/>
          <p:nvPr/>
        </p:nvSpPr>
        <p:spPr bwMode="auto">
          <a:xfrm>
            <a:off x="-457200" y="5220999"/>
            <a:ext cx="2078182" cy="1911927"/>
          </a:xfrm>
          <a:prstGeom prst="ellipse">
            <a:avLst/>
          </a:prstGeom>
          <a:solidFill>
            <a:srgbClr val="E73060"/>
          </a:solidFill>
          <a:ln>
            <a:solidFill>
              <a:srgbClr val="E73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7" name="Ellipse 4"/>
          <p:cNvSpPr/>
          <p:nvPr/>
        </p:nvSpPr>
        <p:spPr bwMode="auto">
          <a:xfrm>
            <a:off x="10827327" y="-538885"/>
            <a:ext cx="1808019" cy="1808019"/>
          </a:xfrm>
          <a:prstGeom prst="ellipse">
            <a:avLst/>
          </a:prstGeom>
          <a:solidFill>
            <a:srgbClr val="F3C13A"/>
          </a:solidFill>
          <a:ln>
            <a:solidFill>
              <a:srgbClr val="F3C1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8" name="Ellipse 5"/>
          <p:cNvSpPr/>
          <p:nvPr/>
        </p:nvSpPr>
        <p:spPr bwMode="auto">
          <a:xfrm>
            <a:off x="9975273" y="-289358"/>
            <a:ext cx="1101436" cy="1039091"/>
          </a:xfrm>
          <a:prstGeom prst="ellipse">
            <a:avLst/>
          </a:prstGeom>
          <a:solidFill>
            <a:srgbClr val="E73060"/>
          </a:solidFill>
          <a:ln>
            <a:solidFill>
              <a:srgbClr val="E73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9" name="Ellipse 6"/>
          <p:cNvSpPr/>
          <p:nvPr/>
        </p:nvSpPr>
        <p:spPr bwMode="auto">
          <a:xfrm>
            <a:off x="1080655" y="6176962"/>
            <a:ext cx="1080654" cy="1059873"/>
          </a:xfrm>
          <a:prstGeom prst="ellipse">
            <a:avLst/>
          </a:prstGeom>
          <a:solidFill>
            <a:srgbClr val="F3C13A"/>
          </a:solidFill>
          <a:ln>
            <a:solidFill>
              <a:srgbClr val="F3C1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Tree>
  </p:cSld>
  <p:clrMapOvr>
    <a:masterClrMapping/>
  </p:clrMapOvr>
</p:sld>
</file>

<file path=ppt/theme/theme1.xml><?xml version="1.0" encoding="utf-8"?>
<a:theme xmlns:a="http://schemas.openxmlformats.org/drawingml/2006/main" name="Office Them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a:ea typeface="Arial"/>
        <a:cs typeface="Arial"/>
      </a:majorFont>
      <a:minorFont>
        <a:latin typeface="Calibri"/>
        <a:ea typeface="Arial"/>
        <a:cs typeface="Arial"/>
      </a:minorFont>
    </a:fontScheme>
    <a:fmtScheme name="Thème 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0</TotalTime>
  <Words>422</Words>
  <Application>Microsoft Office PowerPoint</Application>
  <DocSecurity>0</DocSecurity>
  <PresentationFormat>Breitbild</PresentationFormat>
  <Paragraphs>75</Paragraphs>
  <Slides>7</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7</vt:i4>
      </vt:variant>
    </vt:vector>
  </HeadingPairs>
  <TitlesOfParts>
    <vt:vector size="12" baseType="lpstr">
      <vt:lpstr>Arial</vt:lpstr>
      <vt:lpstr>Calibri</vt:lpstr>
      <vt:lpstr>Calibri Light</vt:lpstr>
      <vt:lpstr>Gadugi</vt:lpstr>
      <vt:lpstr>Office Theme</vt:lpstr>
      <vt:lpstr>PowerPoint-Präsentation</vt:lpstr>
      <vt:lpstr>Qu’est-ce que le FOMA 2024 ?</vt:lpstr>
      <vt:lpstr>Quel programme ?</vt:lpstr>
      <vt:lpstr>Soirée de gala au Centre Belge de la BD</vt:lpstr>
      <vt:lpstr>Quelques alumni présents aux derniers FOMA *</vt:lpstr>
      <vt:lpstr>Le saviez-vous ? </vt:lpstr>
      <vt:lpstr>     CONTACTS  Ahmed Mernissi Président de l’association Union-ALFM ahmed.mernissi@union-alfm.fr   Raphaëlle Dutertre Secrétaire générale adjointe  en charge des relations extérieures (AEFE) raphaelle.dutertre@diplomatie.gouv.fr + 33 6 77 76 34 57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
  <dc:creator>CHEVREUL Léna</dc:creator>
  <cp:keywords/>
  <dc:description/>
  <cp:lastModifiedBy>Maria</cp:lastModifiedBy>
  <cp:revision>56</cp:revision>
  <dcterms:created xsi:type="dcterms:W3CDTF">2024-01-30T13:34:05Z</dcterms:created>
  <dcterms:modified xsi:type="dcterms:W3CDTF">2024-04-18T12:53:40Z</dcterms:modified>
  <cp:category/>
  <dc:identifier/>
  <cp:contentStatus/>
  <dc:language/>
  <cp:version/>
</cp:coreProperties>
</file>